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78" r:id="rId3"/>
    <p:sldId id="336" r:id="rId4"/>
    <p:sldId id="338" r:id="rId5"/>
    <p:sldId id="339" r:id="rId6"/>
    <p:sldId id="271" r:id="rId7"/>
    <p:sldId id="357" r:id="rId8"/>
    <p:sldId id="364" r:id="rId9"/>
    <p:sldId id="365" r:id="rId10"/>
    <p:sldId id="369" r:id="rId11"/>
    <p:sldId id="368" r:id="rId12"/>
    <p:sldId id="366" r:id="rId13"/>
    <p:sldId id="367" r:id="rId14"/>
    <p:sldId id="370" r:id="rId15"/>
    <p:sldId id="371" r:id="rId16"/>
    <p:sldId id="372" r:id="rId17"/>
    <p:sldId id="373" r:id="rId18"/>
    <p:sldId id="340" r:id="rId19"/>
    <p:sldId id="341" r:id="rId20"/>
    <p:sldId id="342" r:id="rId21"/>
    <p:sldId id="343" r:id="rId22"/>
    <p:sldId id="362" r:id="rId23"/>
    <p:sldId id="363" r:id="rId24"/>
    <p:sldId id="345" r:id="rId25"/>
    <p:sldId id="346" r:id="rId26"/>
    <p:sldId id="347" r:id="rId27"/>
    <p:sldId id="348" r:id="rId28"/>
    <p:sldId id="349" r:id="rId29"/>
    <p:sldId id="350" r:id="rId30"/>
    <p:sldId id="351" r:id="rId31"/>
    <p:sldId id="352" r:id="rId32"/>
    <p:sldId id="353" r:id="rId33"/>
    <p:sldId id="344" r:id="rId34"/>
    <p:sldId id="354" r:id="rId35"/>
    <p:sldId id="355" r:id="rId36"/>
    <p:sldId id="358" r:id="rId37"/>
    <p:sldId id="359" r:id="rId38"/>
    <p:sldId id="360" r:id="rId39"/>
    <p:sldId id="361" r:id="rId40"/>
    <p:sldId id="35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45442-3EA5-4C14-8C7C-2C8FFE4CF2E4}" v="141" dt="2023-08-15T09:44:52.65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248" autoAdjust="0"/>
  </p:normalViewPr>
  <p:slideViewPr>
    <p:cSldViewPr snapToGrid="0">
      <p:cViewPr varScale="1">
        <p:scale>
          <a:sx n="58" d="100"/>
          <a:sy n="58" d="100"/>
        </p:scale>
        <p:origin x="157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Francine Martins" userId="081d68a21295deb8" providerId="LiveId" clId="{35C45442-3EA5-4C14-8C7C-2C8FFE4CF2E4}"/>
    <pc:docChg chg="undo custSel addSld delSld modSld sldOrd">
      <pc:chgData name="Anne Francine Martins" userId="081d68a21295deb8" providerId="LiveId" clId="{35C45442-3EA5-4C14-8C7C-2C8FFE4CF2E4}" dt="2023-08-15T10:00:34.410" v="638" actId="20577"/>
      <pc:docMkLst>
        <pc:docMk/>
      </pc:docMkLst>
      <pc:sldChg chg="del">
        <pc:chgData name="Anne Francine Martins" userId="081d68a21295deb8" providerId="LiveId" clId="{35C45442-3EA5-4C14-8C7C-2C8FFE4CF2E4}" dt="2023-08-14T11:30:24.855" v="140" actId="47"/>
        <pc:sldMkLst>
          <pc:docMk/>
          <pc:sldMk cId="4273039727" sldId="257"/>
        </pc:sldMkLst>
      </pc:sldChg>
      <pc:sldChg chg="addSp delSp modSp add mod setBg">
        <pc:chgData name="Anne Francine Martins" userId="081d68a21295deb8" providerId="LiveId" clId="{35C45442-3EA5-4C14-8C7C-2C8FFE4CF2E4}" dt="2023-08-14T11:40:43.487" v="169"/>
        <pc:sldMkLst>
          <pc:docMk/>
          <pc:sldMk cId="3892254840" sldId="271"/>
        </pc:sldMkLst>
        <pc:spChg chg="mod">
          <ac:chgData name="Anne Francine Martins" userId="081d68a21295deb8" providerId="LiveId" clId="{35C45442-3EA5-4C14-8C7C-2C8FFE4CF2E4}" dt="2023-08-14T11:40:39.557" v="168" actId="26606"/>
          <ac:spMkLst>
            <pc:docMk/>
            <pc:sldMk cId="3892254840" sldId="271"/>
            <ac:spMk id="2" creationId="{31751FA5-B4A9-4717-BCA9-E805A0C3B4B3}"/>
          </ac:spMkLst>
        </pc:spChg>
        <pc:spChg chg="del">
          <ac:chgData name="Anne Francine Martins" userId="081d68a21295deb8" providerId="LiveId" clId="{35C45442-3EA5-4C14-8C7C-2C8FFE4CF2E4}" dt="2023-08-14T11:40:39.557" v="168" actId="26606"/>
          <ac:spMkLst>
            <pc:docMk/>
            <pc:sldMk cId="3892254840" sldId="271"/>
            <ac:spMk id="3" creationId="{17048936-8D18-455C-A1DC-BDC087E01FD3}"/>
          </ac:spMkLst>
        </pc:spChg>
        <pc:spChg chg="mod">
          <ac:chgData name="Anne Francine Martins" userId="081d68a21295deb8" providerId="LiveId" clId="{35C45442-3EA5-4C14-8C7C-2C8FFE4CF2E4}" dt="2023-08-14T11:40:39.557" v="168" actId="26606"/>
          <ac:spMkLst>
            <pc:docMk/>
            <pc:sldMk cId="3892254840" sldId="271"/>
            <ac:spMk id="4" creationId="{6C4C1139-112B-4A33-A9C5-6DADAF320D12}"/>
          </ac:spMkLst>
        </pc:spChg>
        <pc:spChg chg="add">
          <ac:chgData name="Anne Francine Martins" userId="081d68a21295deb8" providerId="LiveId" clId="{35C45442-3EA5-4C14-8C7C-2C8FFE4CF2E4}" dt="2023-08-14T11:40:39.557" v="168" actId="26606"/>
          <ac:spMkLst>
            <pc:docMk/>
            <pc:sldMk cId="3892254840" sldId="271"/>
            <ac:spMk id="10" creationId="{EB6D1D7F-141C-4D8E-BFBA-D95B68E16385}"/>
          </ac:spMkLst>
        </pc:spChg>
        <pc:spChg chg="add">
          <ac:chgData name="Anne Francine Martins" userId="081d68a21295deb8" providerId="LiveId" clId="{35C45442-3EA5-4C14-8C7C-2C8FFE4CF2E4}" dt="2023-08-14T11:40:39.557" v="168" actId="26606"/>
          <ac:spMkLst>
            <pc:docMk/>
            <pc:sldMk cId="3892254840" sldId="271"/>
            <ac:spMk id="12" creationId="{27248369-464E-49D1-91FC-BC34A50A66D2}"/>
          </ac:spMkLst>
        </pc:spChg>
        <pc:graphicFrameChg chg="add mod">
          <ac:chgData name="Anne Francine Martins" userId="081d68a21295deb8" providerId="LiveId" clId="{35C45442-3EA5-4C14-8C7C-2C8FFE4CF2E4}" dt="2023-08-14T11:40:43.487" v="169"/>
          <ac:graphicFrameMkLst>
            <pc:docMk/>
            <pc:sldMk cId="3892254840" sldId="271"/>
            <ac:graphicFrameMk id="6" creationId="{E8FC4DDD-F352-65B4-E8D0-953BE433F2DA}"/>
          </ac:graphicFrameMkLst>
        </pc:graphicFrameChg>
      </pc:sldChg>
      <pc:sldChg chg="modSp mod">
        <pc:chgData name="Anne Francine Martins" userId="081d68a21295deb8" providerId="LiveId" clId="{35C45442-3EA5-4C14-8C7C-2C8FFE4CF2E4}" dt="2023-08-15T10:00:34.410" v="638" actId="20577"/>
        <pc:sldMkLst>
          <pc:docMk/>
          <pc:sldMk cId="1781431122" sldId="278"/>
        </pc:sldMkLst>
        <pc:spChg chg="mod">
          <ac:chgData name="Anne Francine Martins" userId="081d68a21295deb8" providerId="LiveId" clId="{35C45442-3EA5-4C14-8C7C-2C8FFE4CF2E4}" dt="2023-08-15T10:00:34.410" v="638" actId="20577"/>
          <ac:spMkLst>
            <pc:docMk/>
            <pc:sldMk cId="1781431122" sldId="278"/>
            <ac:spMk id="2" creationId="{0379C804-05CA-0AFB-C490-8AC1533B7606}"/>
          </ac:spMkLst>
        </pc:spChg>
        <pc:graphicFrameChg chg="mod">
          <ac:chgData name="Anne Francine Martins" userId="081d68a21295deb8" providerId="LiveId" clId="{35C45442-3EA5-4C14-8C7C-2C8FFE4CF2E4}" dt="2023-08-14T11:28:26.406" v="91" actId="20577"/>
          <ac:graphicFrameMkLst>
            <pc:docMk/>
            <pc:sldMk cId="1781431122" sldId="278"/>
            <ac:graphicFrameMk id="5" creationId="{B1C5C7CC-724D-5344-77C3-0FBF6D06B4B9}"/>
          </ac:graphicFrameMkLst>
        </pc:graphicFrameChg>
      </pc:sldChg>
      <pc:sldChg chg="del">
        <pc:chgData name="Anne Francine Martins" userId="081d68a21295deb8" providerId="LiveId" clId="{35C45442-3EA5-4C14-8C7C-2C8FFE4CF2E4}" dt="2023-08-14T11:28:29.819" v="92" actId="47"/>
        <pc:sldMkLst>
          <pc:docMk/>
          <pc:sldMk cId="3188151908" sldId="295"/>
        </pc:sldMkLst>
      </pc:sldChg>
      <pc:sldChg chg="del">
        <pc:chgData name="Anne Francine Martins" userId="081d68a21295deb8" providerId="LiveId" clId="{35C45442-3EA5-4C14-8C7C-2C8FFE4CF2E4}" dt="2023-08-14T11:29:14.082" v="93" actId="47"/>
        <pc:sldMkLst>
          <pc:docMk/>
          <pc:sldMk cId="3562792253" sldId="296"/>
        </pc:sldMkLst>
      </pc:sldChg>
      <pc:sldChg chg="del">
        <pc:chgData name="Anne Francine Martins" userId="081d68a21295deb8" providerId="LiveId" clId="{35C45442-3EA5-4C14-8C7C-2C8FFE4CF2E4}" dt="2023-08-14T11:29:15.123" v="94" actId="47"/>
        <pc:sldMkLst>
          <pc:docMk/>
          <pc:sldMk cId="2519855041" sldId="297"/>
        </pc:sldMkLst>
      </pc:sldChg>
      <pc:sldChg chg="del">
        <pc:chgData name="Anne Francine Martins" userId="081d68a21295deb8" providerId="LiveId" clId="{35C45442-3EA5-4C14-8C7C-2C8FFE4CF2E4}" dt="2023-08-14T11:30:24.855" v="140" actId="47"/>
        <pc:sldMkLst>
          <pc:docMk/>
          <pc:sldMk cId="1873033690" sldId="298"/>
        </pc:sldMkLst>
      </pc:sldChg>
      <pc:sldChg chg="del">
        <pc:chgData name="Anne Francine Martins" userId="081d68a21295deb8" providerId="LiveId" clId="{35C45442-3EA5-4C14-8C7C-2C8FFE4CF2E4}" dt="2023-08-14T11:30:24.855" v="140" actId="47"/>
        <pc:sldMkLst>
          <pc:docMk/>
          <pc:sldMk cId="2337358998" sldId="299"/>
        </pc:sldMkLst>
      </pc:sldChg>
      <pc:sldChg chg="del">
        <pc:chgData name="Anne Francine Martins" userId="081d68a21295deb8" providerId="LiveId" clId="{35C45442-3EA5-4C14-8C7C-2C8FFE4CF2E4}" dt="2023-08-14T11:30:24.855" v="140" actId="47"/>
        <pc:sldMkLst>
          <pc:docMk/>
          <pc:sldMk cId="221612384" sldId="301"/>
        </pc:sldMkLst>
      </pc:sldChg>
      <pc:sldChg chg="del">
        <pc:chgData name="Anne Francine Martins" userId="081d68a21295deb8" providerId="LiveId" clId="{35C45442-3EA5-4C14-8C7C-2C8FFE4CF2E4}" dt="2023-08-14T11:30:24.855" v="140" actId="47"/>
        <pc:sldMkLst>
          <pc:docMk/>
          <pc:sldMk cId="750328872" sldId="303"/>
        </pc:sldMkLst>
      </pc:sldChg>
      <pc:sldChg chg="del">
        <pc:chgData name="Anne Francine Martins" userId="081d68a21295deb8" providerId="LiveId" clId="{35C45442-3EA5-4C14-8C7C-2C8FFE4CF2E4}" dt="2023-08-14T11:30:24.855" v="140" actId="47"/>
        <pc:sldMkLst>
          <pc:docMk/>
          <pc:sldMk cId="3954783442" sldId="305"/>
        </pc:sldMkLst>
      </pc:sldChg>
      <pc:sldChg chg="del">
        <pc:chgData name="Anne Francine Martins" userId="081d68a21295deb8" providerId="LiveId" clId="{35C45442-3EA5-4C14-8C7C-2C8FFE4CF2E4}" dt="2023-08-14T11:30:24.855" v="140" actId="47"/>
        <pc:sldMkLst>
          <pc:docMk/>
          <pc:sldMk cId="1347765046" sldId="306"/>
        </pc:sldMkLst>
      </pc:sldChg>
      <pc:sldChg chg="del">
        <pc:chgData name="Anne Francine Martins" userId="081d68a21295deb8" providerId="LiveId" clId="{35C45442-3EA5-4C14-8C7C-2C8FFE4CF2E4}" dt="2023-08-14T11:30:24.855" v="140" actId="47"/>
        <pc:sldMkLst>
          <pc:docMk/>
          <pc:sldMk cId="3722532995" sldId="307"/>
        </pc:sldMkLst>
      </pc:sldChg>
      <pc:sldChg chg="del">
        <pc:chgData name="Anne Francine Martins" userId="081d68a21295deb8" providerId="LiveId" clId="{35C45442-3EA5-4C14-8C7C-2C8FFE4CF2E4}" dt="2023-08-14T11:30:24.855" v="140" actId="47"/>
        <pc:sldMkLst>
          <pc:docMk/>
          <pc:sldMk cId="1382464578" sldId="308"/>
        </pc:sldMkLst>
      </pc:sldChg>
      <pc:sldChg chg="del">
        <pc:chgData name="Anne Francine Martins" userId="081d68a21295deb8" providerId="LiveId" clId="{35C45442-3EA5-4C14-8C7C-2C8FFE4CF2E4}" dt="2023-08-14T11:30:24.855" v="140" actId="47"/>
        <pc:sldMkLst>
          <pc:docMk/>
          <pc:sldMk cId="2296711143" sldId="309"/>
        </pc:sldMkLst>
      </pc:sldChg>
      <pc:sldChg chg="del">
        <pc:chgData name="Anne Francine Martins" userId="081d68a21295deb8" providerId="LiveId" clId="{35C45442-3EA5-4C14-8C7C-2C8FFE4CF2E4}" dt="2023-08-14T11:30:24.855" v="140" actId="47"/>
        <pc:sldMkLst>
          <pc:docMk/>
          <pc:sldMk cId="685479780" sldId="310"/>
        </pc:sldMkLst>
      </pc:sldChg>
      <pc:sldChg chg="del">
        <pc:chgData name="Anne Francine Martins" userId="081d68a21295deb8" providerId="LiveId" clId="{35C45442-3EA5-4C14-8C7C-2C8FFE4CF2E4}" dt="2023-08-14T11:30:24.855" v="140" actId="47"/>
        <pc:sldMkLst>
          <pc:docMk/>
          <pc:sldMk cId="3842002350" sldId="312"/>
        </pc:sldMkLst>
      </pc:sldChg>
      <pc:sldChg chg="del">
        <pc:chgData name="Anne Francine Martins" userId="081d68a21295deb8" providerId="LiveId" clId="{35C45442-3EA5-4C14-8C7C-2C8FFE4CF2E4}" dt="2023-08-14T11:30:24.855" v="140" actId="47"/>
        <pc:sldMkLst>
          <pc:docMk/>
          <pc:sldMk cId="3598886479" sldId="313"/>
        </pc:sldMkLst>
      </pc:sldChg>
      <pc:sldChg chg="del">
        <pc:chgData name="Anne Francine Martins" userId="081d68a21295deb8" providerId="LiveId" clId="{35C45442-3EA5-4C14-8C7C-2C8FFE4CF2E4}" dt="2023-08-14T11:30:24.855" v="140" actId="47"/>
        <pc:sldMkLst>
          <pc:docMk/>
          <pc:sldMk cId="1327333267" sldId="314"/>
        </pc:sldMkLst>
      </pc:sldChg>
      <pc:sldChg chg="del">
        <pc:chgData name="Anne Francine Martins" userId="081d68a21295deb8" providerId="LiveId" clId="{35C45442-3EA5-4C14-8C7C-2C8FFE4CF2E4}" dt="2023-08-14T11:29:15.652" v="95" actId="47"/>
        <pc:sldMkLst>
          <pc:docMk/>
          <pc:sldMk cId="790935538" sldId="315"/>
        </pc:sldMkLst>
      </pc:sldChg>
      <pc:sldChg chg="del">
        <pc:chgData name="Anne Francine Martins" userId="081d68a21295deb8" providerId="LiveId" clId="{35C45442-3EA5-4C14-8C7C-2C8FFE4CF2E4}" dt="2023-08-14T11:29:16.138" v="96" actId="47"/>
        <pc:sldMkLst>
          <pc:docMk/>
          <pc:sldMk cId="1636140853" sldId="316"/>
        </pc:sldMkLst>
      </pc:sldChg>
      <pc:sldChg chg="del">
        <pc:chgData name="Anne Francine Martins" userId="081d68a21295deb8" providerId="LiveId" clId="{35C45442-3EA5-4C14-8C7C-2C8FFE4CF2E4}" dt="2023-08-14T11:30:24.855" v="140" actId="47"/>
        <pc:sldMkLst>
          <pc:docMk/>
          <pc:sldMk cId="2622472964" sldId="317"/>
        </pc:sldMkLst>
      </pc:sldChg>
      <pc:sldChg chg="del">
        <pc:chgData name="Anne Francine Martins" userId="081d68a21295deb8" providerId="LiveId" clId="{35C45442-3EA5-4C14-8C7C-2C8FFE4CF2E4}" dt="2023-08-14T11:30:24.855" v="140" actId="47"/>
        <pc:sldMkLst>
          <pc:docMk/>
          <pc:sldMk cId="1838477417" sldId="318"/>
        </pc:sldMkLst>
      </pc:sldChg>
      <pc:sldChg chg="del">
        <pc:chgData name="Anne Francine Martins" userId="081d68a21295deb8" providerId="LiveId" clId="{35C45442-3EA5-4C14-8C7C-2C8FFE4CF2E4}" dt="2023-08-14T11:30:24.855" v="140" actId="47"/>
        <pc:sldMkLst>
          <pc:docMk/>
          <pc:sldMk cId="1285663274" sldId="320"/>
        </pc:sldMkLst>
      </pc:sldChg>
      <pc:sldChg chg="del">
        <pc:chgData name="Anne Francine Martins" userId="081d68a21295deb8" providerId="LiveId" clId="{35C45442-3EA5-4C14-8C7C-2C8FFE4CF2E4}" dt="2023-08-14T11:30:24.855" v="140" actId="47"/>
        <pc:sldMkLst>
          <pc:docMk/>
          <pc:sldMk cId="2018846529" sldId="321"/>
        </pc:sldMkLst>
      </pc:sldChg>
      <pc:sldChg chg="del">
        <pc:chgData name="Anne Francine Martins" userId="081d68a21295deb8" providerId="LiveId" clId="{35C45442-3EA5-4C14-8C7C-2C8FFE4CF2E4}" dt="2023-08-14T11:30:24.855" v="140" actId="47"/>
        <pc:sldMkLst>
          <pc:docMk/>
          <pc:sldMk cId="1646983781" sldId="322"/>
        </pc:sldMkLst>
      </pc:sldChg>
      <pc:sldChg chg="del">
        <pc:chgData name="Anne Francine Martins" userId="081d68a21295deb8" providerId="LiveId" clId="{35C45442-3EA5-4C14-8C7C-2C8FFE4CF2E4}" dt="2023-08-14T11:30:24.855" v="140" actId="47"/>
        <pc:sldMkLst>
          <pc:docMk/>
          <pc:sldMk cId="1251645659" sldId="323"/>
        </pc:sldMkLst>
      </pc:sldChg>
      <pc:sldChg chg="del">
        <pc:chgData name="Anne Francine Martins" userId="081d68a21295deb8" providerId="LiveId" clId="{35C45442-3EA5-4C14-8C7C-2C8FFE4CF2E4}" dt="2023-08-14T11:30:24.855" v="140" actId="47"/>
        <pc:sldMkLst>
          <pc:docMk/>
          <pc:sldMk cId="315958834" sldId="324"/>
        </pc:sldMkLst>
      </pc:sldChg>
      <pc:sldChg chg="del">
        <pc:chgData name="Anne Francine Martins" userId="081d68a21295deb8" providerId="LiveId" clId="{35C45442-3EA5-4C14-8C7C-2C8FFE4CF2E4}" dt="2023-08-14T11:30:24.855" v="140" actId="47"/>
        <pc:sldMkLst>
          <pc:docMk/>
          <pc:sldMk cId="3880671373" sldId="325"/>
        </pc:sldMkLst>
      </pc:sldChg>
      <pc:sldChg chg="del">
        <pc:chgData name="Anne Francine Martins" userId="081d68a21295deb8" providerId="LiveId" clId="{35C45442-3EA5-4C14-8C7C-2C8FFE4CF2E4}" dt="2023-08-14T11:30:24.855" v="140" actId="47"/>
        <pc:sldMkLst>
          <pc:docMk/>
          <pc:sldMk cId="2210792688" sldId="326"/>
        </pc:sldMkLst>
      </pc:sldChg>
      <pc:sldChg chg="del">
        <pc:chgData name="Anne Francine Martins" userId="081d68a21295deb8" providerId="LiveId" clId="{35C45442-3EA5-4C14-8C7C-2C8FFE4CF2E4}" dt="2023-08-14T11:30:24.855" v="140" actId="47"/>
        <pc:sldMkLst>
          <pc:docMk/>
          <pc:sldMk cId="321256764" sldId="327"/>
        </pc:sldMkLst>
      </pc:sldChg>
      <pc:sldChg chg="del">
        <pc:chgData name="Anne Francine Martins" userId="081d68a21295deb8" providerId="LiveId" clId="{35C45442-3EA5-4C14-8C7C-2C8FFE4CF2E4}" dt="2023-08-14T11:30:24.855" v="140" actId="47"/>
        <pc:sldMkLst>
          <pc:docMk/>
          <pc:sldMk cId="91989195" sldId="328"/>
        </pc:sldMkLst>
      </pc:sldChg>
      <pc:sldChg chg="del">
        <pc:chgData name="Anne Francine Martins" userId="081d68a21295deb8" providerId="LiveId" clId="{35C45442-3EA5-4C14-8C7C-2C8FFE4CF2E4}" dt="2023-08-14T11:30:24.855" v="140" actId="47"/>
        <pc:sldMkLst>
          <pc:docMk/>
          <pc:sldMk cId="1539356646" sldId="329"/>
        </pc:sldMkLst>
      </pc:sldChg>
      <pc:sldChg chg="del">
        <pc:chgData name="Anne Francine Martins" userId="081d68a21295deb8" providerId="LiveId" clId="{35C45442-3EA5-4C14-8C7C-2C8FFE4CF2E4}" dt="2023-08-14T11:30:24.855" v="140" actId="47"/>
        <pc:sldMkLst>
          <pc:docMk/>
          <pc:sldMk cId="3266132306" sldId="330"/>
        </pc:sldMkLst>
      </pc:sldChg>
      <pc:sldChg chg="del">
        <pc:chgData name="Anne Francine Martins" userId="081d68a21295deb8" providerId="LiveId" clId="{35C45442-3EA5-4C14-8C7C-2C8FFE4CF2E4}" dt="2023-08-14T11:30:24.855" v="140" actId="47"/>
        <pc:sldMkLst>
          <pc:docMk/>
          <pc:sldMk cId="529422747" sldId="331"/>
        </pc:sldMkLst>
      </pc:sldChg>
      <pc:sldChg chg="del">
        <pc:chgData name="Anne Francine Martins" userId="081d68a21295deb8" providerId="LiveId" clId="{35C45442-3EA5-4C14-8C7C-2C8FFE4CF2E4}" dt="2023-08-14T11:30:24.855" v="140" actId="47"/>
        <pc:sldMkLst>
          <pc:docMk/>
          <pc:sldMk cId="3713975333" sldId="332"/>
        </pc:sldMkLst>
      </pc:sldChg>
      <pc:sldChg chg="del">
        <pc:chgData name="Anne Francine Martins" userId="081d68a21295deb8" providerId="LiveId" clId="{35C45442-3EA5-4C14-8C7C-2C8FFE4CF2E4}" dt="2023-08-14T11:30:24.855" v="140" actId="47"/>
        <pc:sldMkLst>
          <pc:docMk/>
          <pc:sldMk cId="871572681" sldId="333"/>
        </pc:sldMkLst>
      </pc:sldChg>
      <pc:sldChg chg="del">
        <pc:chgData name="Anne Francine Martins" userId="081d68a21295deb8" providerId="LiveId" clId="{35C45442-3EA5-4C14-8C7C-2C8FFE4CF2E4}" dt="2023-08-14T11:30:24.855" v="140" actId="47"/>
        <pc:sldMkLst>
          <pc:docMk/>
          <pc:sldMk cId="1697778849" sldId="334"/>
        </pc:sldMkLst>
      </pc:sldChg>
      <pc:sldChg chg="del">
        <pc:chgData name="Anne Francine Martins" userId="081d68a21295deb8" providerId="LiveId" clId="{35C45442-3EA5-4C14-8C7C-2C8FFE4CF2E4}" dt="2023-08-14T11:30:24.855" v="140" actId="47"/>
        <pc:sldMkLst>
          <pc:docMk/>
          <pc:sldMk cId="1458983703" sldId="335"/>
        </pc:sldMkLst>
      </pc:sldChg>
      <pc:sldChg chg="addSp delSp modSp new mod setBg">
        <pc:chgData name="Anne Francine Martins" userId="081d68a21295deb8" providerId="LiveId" clId="{35C45442-3EA5-4C14-8C7C-2C8FFE4CF2E4}" dt="2023-08-14T11:30:19.833" v="139" actId="26606"/>
        <pc:sldMkLst>
          <pc:docMk/>
          <pc:sldMk cId="1011745102" sldId="336"/>
        </pc:sldMkLst>
        <pc:spChg chg="add del">
          <ac:chgData name="Anne Francine Martins" userId="081d68a21295deb8" providerId="LiveId" clId="{35C45442-3EA5-4C14-8C7C-2C8FFE4CF2E4}" dt="2023-08-14T11:30:19.833" v="139" actId="26606"/>
          <ac:spMkLst>
            <pc:docMk/>
            <pc:sldMk cId="1011745102" sldId="336"/>
            <ac:spMk id="2" creationId="{3CFB2BE8-8095-B014-F361-2B2D70C9295A}"/>
          </ac:spMkLst>
        </pc:spChg>
        <pc:spChg chg="add del">
          <ac:chgData name="Anne Francine Martins" userId="081d68a21295deb8" providerId="LiveId" clId="{35C45442-3EA5-4C14-8C7C-2C8FFE4CF2E4}" dt="2023-08-14T11:30:19.833" v="139" actId="26606"/>
          <ac:spMkLst>
            <pc:docMk/>
            <pc:sldMk cId="1011745102" sldId="336"/>
            <ac:spMk id="3" creationId="{43D6755D-320A-8E3F-A76D-7E458C84FF76}"/>
          </ac:spMkLst>
        </pc:spChg>
        <pc:spChg chg="add">
          <ac:chgData name="Anne Francine Martins" userId="081d68a21295deb8" providerId="LiveId" clId="{35C45442-3EA5-4C14-8C7C-2C8FFE4CF2E4}" dt="2023-08-14T11:30:19.833" v="139" actId="26606"/>
          <ac:spMkLst>
            <pc:docMk/>
            <pc:sldMk cId="1011745102" sldId="336"/>
            <ac:spMk id="1028" creationId="{6BC377B7-18F1-42AD-A1DD-E1D6A5B27CE9}"/>
          </ac:spMkLst>
        </pc:spChg>
        <pc:spChg chg="add">
          <ac:chgData name="Anne Francine Martins" userId="081d68a21295deb8" providerId="LiveId" clId="{35C45442-3EA5-4C14-8C7C-2C8FFE4CF2E4}" dt="2023-08-14T11:30:19.833" v="139" actId="26606"/>
          <ac:spMkLst>
            <pc:docMk/>
            <pc:sldMk cId="1011745102" sldId="336"/>
            <ac:spMk id="1029" creationId="{E27CBDD7-6A01-4B3F-B16A-F50305427BC5}"/>
          </ac:spMkLst>
        </pc:spChg>
        <pc:spChg chg="add del">
          <ac:chgData name="Anne Francine Martins" userId="081d68a21295deb8" providerId="LiveId" clId="{35C45442-3EA5-4C14-8C7C-2C8FFE4CF2E4}" dt="2023-08-14T11:30:14.483" v="138" actId="26606"/>
          <ac:spMkLst>
            <pc:docMk/>
            <pc:sldMk cId="1011745102" sldId="336"/>
            <ac:spMk id="1031" creationId="{6BC377B7-18F1-42AD-A1DD-E1D6A5B27CE9}"/>
          </ac:spMkLst>
        </pc:spChg>
        <pc:spChg chg="add del">
          <ac:chgData name="Anne Francine Martins" userId="081d68a21295deb8" providerId="LiveId" clId="{35C45442-3EA5-4C14-8C7C-2C8FFE4CF2E4}" dt="2023-08-14T11:30:14.483" v="138" actId="26606"/>
          <ac:spMkLst>
            <pc:docMk/>
            <pc:sldMk cId="1011745102" sldId="336"/>
            <ac:spMk id="1033" creationId="{E27CBDD7-6A01-4B3F-B16A-F50305427BC5}"/>
          </ac:spMkLst>
        </pc:spChg>
        <pc:picChg chg="add mod">
          <ac:chgData name="Anne Francine Martins" userId="081d68a21295deb8" providerId="LiveId" clId="{35C45442-3EA5-4C14-8C7C-2C8FFE4CF2E4}" dt="2023-08-14T11:30:19.833" v="139" actId="26606"/>
          <ac:picMkLst>
            <pc:docMk/>
            <pc:sldMk cId="1011745102" sldId="336"/>
            <ac:picMk id="1026" creationId="{AAAAB42C-7BAA-C6DD-63BB-FB4573DDAE54}"/>
          </ac:picMkLst>
        </pc:picChg>
      </pc:sldChg>
      <pc:sldChg chg="addSp delSp modSp new del mod setBg modClrScheme chgLayout">
        <pc:chgData name="Anne Francine Martins" userId="081d68a21295deb8" providerId="LiveId" clId="{35C45442-3EA5-4C14-8C7C-2C8FFE4CF2E4}" dt="2023-08-14T11:33:10.301" v="150" actId="2696"/>
        <pc:sldMkLst>
          <pc:docMk/>
          <pc:sldMk cId="869328825" sldId="337"/>
        </pc:sldMkLst>
        <pc:spChg chg="mod ord">
          <ac:chgData name="Anne Francine Martins" userId="081d68a21295deb8" providerId="LiveId" clId="{35C45442-3EA5-4C14-8C7C-2C8FFE4CF2E4}" dt="2023-08-14T11:32:51.148" v="148" actId="26606"/>
          <ac:spMkLst>
            <pc:docMk/>
            <pc:sldMk cId="869328825" sldId="337"/>
            <ac:spMk id="2" creationId="{43099371-743A-9C15-15D0-63F8B4795836}"/>
          </ac:spMkLst>
        </pc:spChg>
        <pc:spChg chg="del">
          <ac:chgData name="Anne Francine Martins" userId="081d68a21295deb8" providerId="LiveId" clId="{35C45442-3EA5-4C14-8C7C-2C8FFE4CF2E4}" dt="2023-08-14T11:32:01.426" v="143" actId="22"/>
          <ac:spMkLst>
            <pc:docMk/>
            <pc:sldMk cId="869328825" sldId="337"/>
            <ac:spMk id="3" creationId="{79D03C6B-AC71-6E97-C2ED-6C2AF3AEB05B}"/>
          </ac:spMkLst>
        </pc:spChg>
        <pc:spChg chg="add">
          <ac:chgData name="Anne Francine Martins" userId="081d68a21295deb8" providerId="LiveId" clId="{35C45442-3EA5-4C14-8C7C-2C8FFE4CF2E4}" dt="2023-08-14T11:32:51.148" v="148" actId="26606"/>
          <ac:spMkLst>
            <pc:docMk/>
            <pc:sldMk cId="869328825" sldId="337"/>
            <ac:spMk id="10" creationId="{09A1C012-8297-4361-ACE8-A2509FB18911}"/>
          </ac:spMkLst>
        </pc:spChg>
        <pc:spChg chg="add">
          <ac:chgData name="Anne Francine Martins" userId="081d68a21295deb8" providerId="LiveId" clId="{35C45442-3EA5-4C14-8C7C-2C8FFE4CF2E4}" dt="2023-08-14T11:32:51.148" v="148" actId="26606"/>
          <ac:spMkLst>
            <pc:docMk/>
            <pc:sldMk cId="869328825" sldId="337"/>
            <ac:spMk id="12" creationId="{4AA13AD3-0A4F-475A-BEBB-DEEFF5C096C3}"/>
          </ac:spMkLst>
        </pc:spChg>
        <pc:spChg chg="add">
          <ac:chgData name="Anne Francine Martins" userId="081d68a21295deb8" providerId="LiveId" clId="{35C45442-3EA5-4C14-8C7C-2C8FFE4CF2E4}" dt="2023-08-14T11:32:51.148" v="148" actId="26606"/>
          <ac:spMkLst>
            <pc:docMk/>
            <pc:sldMk cId="869328825" sldId="337"/>
            <ac:spMk id="14" creationId="{D65E0E3C-32F3-480B-9842-7611BBE2EE9F}"/>
          </ac:spMkLst>
        </pc:spChg>
        <pc:picChg chg="add mod ord">
          <ac:chgData name="Anne Francine Martins" userId="081d68a21295deb8" providerId="LiveId" clId="{35C45442-3EA5-4C14-8C7C-2C8FFE4CF2E4}" dt="2023-08-14T11:32:59.121" v="149" actId="14100"/>
          <ac:picMkLst>
            <pc:docMk/>
            <pc:sldMk cId="869328825" sldId="337"/>
            <ac:picMk id="5" creationId="{5B448D64-2DA0-02BA-EBDD-945FA01CF327}"/>
          </ac:picMkLst>
        </pc:picChg>
      </pc:sldChg>
      <pc:sldChg chg="addSp delSp modSp new mod setBg modClrScheme chgLayout">
        <pc:chgData name="Anne Francine Martins" userId="081d68a21295deb8" providerId="LiveId" clId="{35C45442-3EA5-4C14-8C7C-2C8FFE4CF2E4}" dt="2023-08-14T11:33:32.135" v="155" actId="26606"/>
        <pc:sldMkLst>
          <pc:docMk/>
          <pc:sldMk cId="3142396923" sldId="338"/>
        </pc:sldMkLst>
        <pc:spChg chg="del">
          <ac:chgData name="Anne Francine Martins" userId="081d68a21295deb8" providerId="LiveId" clId="{35C45442-3EA5-4C14-8C7C-2C8FFE4CF2E4}" dt="2023-08-14T11:33:14.697" v="151" actId="700"/>
          <ac:spMkLst>
            <pc:docMk/>
            <pc:sldMk cId="3142396923" sldId="338"/>
            <ac:spMk id="2" creationId="{4053E889-0024-7990-BCE4-8ABA61034F29}"/>
          </ac:spMkLst>
        </pc:spChg>
        <pc:spChg chg="del">
          <ac:chgData name="Anne Francine Martins" userId="081d68a21295deb8" providerId="LiveId" clId="{35C45442-3EA5-4C14-8C7C-2C8FFE4CF2E4}" dt="2023-08-14T11:33:14.697" v="151" actId="700"/>
          <ac:spMkLst>
            <pc:docMk/>
            <pc:sldMk cId="3142396923" sldId="338"/>
            <ac:spMk id="3" creationId="{61D80E7C-FA66-7E90-5E5D-7ED41DA1C9C9}"/>
          </ac:spMkLst>
        </pc:spChg>
        <pc:spChg chg="add del">
          <ac:chgData name="Anne Francine Martins" userId="081d68a21295deb8" providerId="LiveId" clId="{35C45442-3EA5-4C14-8C7C-2C8FFE4CF2E4}" dt="2023-08-14T11:33:17.468" v="153" actId="22"/>
          <ac:spMkLst>
            <pc:docMk/>
            <pc:sldMk cId="3142396923" sldId="338"/>
            <ac:spMk id="5" creationId="{1ECCEC6D-FF5E-134C-3699-A1E41C3EDF62}"/>
          </ac:spMkLst>
        </pc:spChg>
        <pc:spChg chg="add">
          <ac:chgData name="Anne Francine Martins" userId="081d68a21295deb8" providerId="LiveId" clId="{35C45442-3EA5-4C14-8C7C-2C8FFE4CF2E4}" dt="2023-08-14T11:33:32.135" v="155" actId="26606"/>
          <ac:spMkLst>
            <pc:docMk/>
            <pc:sldMk cId="3142396923" sldId="338"/>
            <ac:spMk id="12" creationId="{6BC377B7-18F1-42AD-A1DD-E1D6A5B27CE9}"/>
          </ac:spMkLst>
        </pc:spChg>
        <pc:picChg chg="add mod">
          <ac:chgData name="Anne Francine Martins" userId="081d68a21295deb8" providerId="LiveId" clId="{35C45442-3EA5-4C14-8C7C-2C8FFE4CF2E4}" dt="2023-08-14T11:33:32.135" v="155" actId="26606"/>
          <ac:picMkLst>
            <pc:docMk/>
            <pc:sldMk cId="3142396923" sldId="338"/>
            <ac:picMk id="7" creationId="{6450B732-C02D-1498-27E3-F9D41CA190B6}"/>
          </ac:picMkLst>
        </pc:picChg>
      </pc:sldChg>
      <pc:sldChg chg="addSp modSp new mod modClrScheme chgLayout">
        <pc:chgData name="Anne Francine Martins" userId="081d68a21295deb8" providerId="LiveId" clId="{35C45442-3EA5-4C14-8C7C-2C8FFE4CF2E4}" dt="2023-08-14T11:40:16.013" v="165" actId="12"/>
        <pc:sldMkLst>
          <pc:docMk/>
          <pc:sldMk cId="544729608" sldId="339"/>
        </pc:sldMkLst>
        <pc:spChg chg="add mod">
          <ac:chgData name="Anne Francine Martins" userId="081d68a21295deb8" providerId="LiveId" clId="{35C45442-3EA5-4C14-8C7C-2C8FFE4CF2E4}" dt="2023-08-14T11:40:01.959" v="163" actId="27636"/>
          <ac:spMkLst>
            <pc:docMk/>
            <pc:sldMk cId="544729608" sldId="339"/>
            <ac:spMk id="2" creationId="{AAA53CA7-5FCE-89DD-211E-E530B58FE471}"/>
          </ac:spMkLst>
        </pc:spChg>
        <pc:spChg chg="add mod">
          <ac:chgData name="Anne Francine Martins" userId="081d68a21295deb8" providerId="LiveId" clId="{35C45442-3EA5-4C14-8C7C-2C8FFE4CF2E4}" dt="2023-08-14T11:40:16.013" v="165" actId="12"/>
          <ac:spMkLst>
            <pc:docMk/>
            <pc:sldMk cId="544729608" sldId="339"/>
            <ac:spMk id="3" creationId="{01491F94-231F-B94B-8BE1-AC5BE1FD4488}"/>
          </ac:spMkLst>
        </pc:spChg>
      </pc:sldChg>
      <pc:sldChg chg="addSp delSp modSp new mod ord setBg">
        <pc:chgData name="Anne Francine Martins" userId="081d68a21295deb8" providerId="LiveId" clId="{35C45442-3EA5-4C14-8C7C-2C8FFE4CF2E4}" dt="2023-08-14T11:47:39.986" v="208"/>
        <pc:sldMkLst>
          <pc:docMk/>
          <pc:sldMk cId="1442591835" sldId="340"/>
        </pc:sldMkLst>
        <pc:spChg chg="mod">
          <ac:chgData name="Anne Francine Martins" userId="081d68a21295deb8" providerId="LiveId" clId="{35C45442-3EA5-4C14-8C7C-2C8FFE4CF2E4}" dt="2023-08-14T11:41:57.016" v="178" actId="26606"/>
          <ac:spMkLst>
            <pc:docMk/>
            <pc:sldMk cId="1442591835" sldId="340"/>
            <ac:spMk id="2" creationId="{28298046-9AC3-7D6A-42EF-C5AE8B31DB57}"/>
          </ac:spMkLst>
        </pc:spChg>
        <pc:spChg chg="add del mod">
          <ac:chgData name="Anne Francine Martins" userId="081d68a21295deb8" providerId="LiveId" clId="{35C45442-3EA5-4C14-8C7C-2C8FFE4CF2E4}" dt="2023-08-14T11:41:57.016" v="178" actId="26606"/>
          <ac:spMkLst>
            <pc:docMk/>
            <pc:sldMk cId="1442591835" sldId="340"/>
            <ac:spMk id="3" creationId="{C91CECB2-18CA-9FC8-4D41-BE24BBB90BD0}"/>
          </ac:spMkLst>
        </pc:spChg>
        <pc:spChg chg="add">
          <ac:chgData name="Anne Francine Martins" userId="081d68a21295deb8" providerId="LiveId" clId="{35C45442-3EA5-4C14-8C7C-2C8FFE4CF2E4}" dt="2023-08-14T11:41:57.016" v="178" actId="26606"/>
          <ac:spMkLst>
            <pc:docMk/>
            <pc:sldMk cId="1442591835" sldId="340"/>
            <ac:spMk id="7" creationId="{C91CECB2-18CA-9FC8-4D41-BE24BBB90BD0}"/>
          </ac:spMkLst>
        </pc:spChg>
        <pc:spChg chg="add">
          <ac:chgData name="Anne Francine Martins" userId="081d68a21295deb8" providerId="LiveId" clId="{35C45442-3EA5-4C14-8C7C-2C8FFE4CF2E4}" dt="2023-08-14T11:41:57.016" v="178" actId="26606"/>
          <ac:spMkLst>
            <pc:docMk/>
            <pc:sldMk cId="1442591835" sldId="340"/>
            <ac:spMk id="8" creationId="{EB6D1D7F-141C-4D8E-BFBA-D95B68E16385}"/>
          </ac:spMkLst>
        </pc:spChg>
        <pc:spChg chg="add">
          <ac:chgData name="Anne Francine Martins" userId="081d68a21295deb8" providerId="LiveId" clId="{35C45442-3EA5-4C14-8C7C-2C8FFE4CF2E4}" dt="2023-08-14T11:41:57.016" v="178" actId="26606"/>
          <ac:spMkLst>
            <pc:docMk/>
            <pc:sldMk cId="1442591835" sldId="340"/>
            <ac:spMk id="10" creationId="{27248369-464E-49D1-91FC-BC34A50A66D2}"/>
          </ac:spMkLst>
        </pc:spChg>
        <pc:graphicFrameChg chg="add del">
          <ac:chgData name="Anne Francine Martins" userId="081d68a21295deb8" providerId="LiveId" clId="{35C45442-3EA5-4C14-8C7C-2C8FFE4CF2E4}" dt="2023-08-14T11:41:57.009" v="177" actId="26606"/>
          <ac:graphicFrameMkLst>
            <pc:docMk/>
            <pc:sldMk cId="1442591835" sldId="340"/>
            <ac:graphicFrameMk id="5" creationId="{D1A4371B-6836-78F9-4373-9735F5221B54}"/>
          </ac:graphicFrameMkLst>
        </pc:graphicFrameChg>
      </pc:sldChg>
      <pc:sldChg chg="addSp delSp modSp new mod modNotesTx">
        <pc:chgData name="Anne Francine Martins" userId="081d68a21295deb8" providerId="LiveId" clId="{35C45442-3EA5-4C14-8C7C-2C8FFE4CF2E4}" dt="2023-08-14T11:43:57.792" v="187"/>
        <pc:sldMkLst>
          <pc:docMk/>
          <pc:sldMk cId="2828915953" sldId="341"/>
        </pc:sldMkLst>
        <pc:spChg chg="mod">
          <ac:chgData name="Anne Francine Martins" userId="081d68a21295deb8" providerId="LiveId" clId="{35C45442-3EA5-4C14-8C7C-2C8FFE4CF2E4}" dt="2023-08-14T11:42:53.836" v="180"/>
          <ac:spMkLst>
            <pc:docMk/>
            <pc:sldMk cId="2828915953" sldId="341"/>
            <ac:spMk id="2" creationId="{00024ED9-3357-5810-F4B6-3269E7044214}"/>
          </ac:spMkLst>
        </pc:spChg>
        <pc:spChg chg="del mod">
          <ac:chgData name="Anne Francine Martins" userId="081d68a21295deb8" providerId="LiveId" clId="{35C45442-3EA5-4C14-8C7C-2C8FFE4CF2E4}" dt="2023-08-14T11:43:14.441" v="186" actId="26606"/>
          <ac:spMkLst>
            <pc:docMk/>
            <pc:sldMk cId="2828915953" sldId="341"/>
            <ac:spMk id="3" creationId="{767C3AAA-0830-AEF2-5852-131BF8D97284}"/>
          </ac:spMkLst>
        </pc:spChg>
        <pc:graphicFrameChg chg="add">
          <ac:chgData name="Anne Francine Martins" userId="081d68a21295deb8" providerId="LiveId" clId="{35C45442-3EA5-4C14-8C7C-2C8FFE4CF2E4}" dt="2023-08-14T11:43:14.441" v="186" actId="26606"/>
          <ac:graphicFrameMkLst>
            <pc:docMk/>
            <pc:sldMk cId="2828915953" sldId="341"/>
            <ac:graphicFrameMk id="5" creationId="{D64960C9-03D9-D6D3-93AA-FA04BFE1CC6E}"/>
          </ac:graphicFrameMkLst>
        </pc:graphicFrameChg>
      </pc:sldChg>
      <pc:sldChg chg="modSp new mod">
        <pc:chgData name="Anne Francine Martins" userId="081d68a21295deb8" providerId="LiveId" clId="{35C45442-3EA5-4C14-8C7C-2C8FFE4CF2E4}" dt="2023-08-14T11:46:06.173" v="200" actId="27636"/>
        <pc:sldMkLst>
          <pc:docMk/>
          <pc:sldMk cId="1889262511" sldId="342"/>
        </pc:sldMkLst>
        <pc:spChg chg="mod">
          <ac:chgData name="Anne Francine Martins" userId="081d68a21295deb8" providerId="LiveId" clId="{35C45442-3EA5-4C14-8C7C-2C8FFE4CF2E4}" dt="2023-08-14T11:46:03.552" v="198" actId="20577"/>
          <ac:spMkLst>
            <pc:docMk/>
            <pc:sldMk cId="1889262511" sldId="342"/>
            <ac:spMk id="2" creationId="{4F57781B-0C5A-2B44-7268-54FD768BE105}"/>
          </ac:spMkLst>
        </pc:spChg>
        <pc:spChg chg="mod">
          <ac:chgData name="Anne Francine Martins" userId="081d68a21295deb8" providerId="LiveId" clId="{35C45442-3EA5-4C14-8C7C-2C8FFE4CF2E4}" dt="2023-08-14T11:46:06.173" v="200" actId="27636"/>
          <ac:spMkLst>
            <pc:docMk/>
            <pc:sldMk cId="1889262511" sldId="342"/>
            <ac:spMk id="3" creationId="{3B8FFB0C-A690-885F-55DC-7F44A1757E1C}"/>
          </ac:spMkLst>
        </pc:spChg>
      </pc:sldChg>
      <pc:sldChg chg="modSp new mod">
        <pc:chgData name="Anne Francine Martins" userId="081d68a21295deb8" providerId="LiveId" clId="{35C45442-3EA5-4C14-8C7C-2C8FFE4CF2E4}" dt="2023-08-14T11:47:30.999" v="206" actId="1036"/>
        <pc:sldMkLst>
          <pc:docMk/>
          <pc:sldMk cId="2352492900" sldId="343"/>
        </pc:sldMkLst>
        <pc:spChg chg="mod">
          <ac:chgData name="Anne Francine Martins" userId="081d68a21295deb8" providerId="LiveId" clId="{35C45442-3EA5-4C14-8C7C-2C8FFE4CF2E4}" dt="2023-08-14T11:46:24.304" v="202"/>
          <ac:spMkLst>
            <pc:docMk/>
            <pc:sldMk cId="2352492900" sldId="343"/>
            <ac:spMk id="2" creationId="{56F2BAC1-C752-A90D-EAB3-518ECA9F2488}"/>
          </ac:spMkLst>
        </pc:spChg>
        <pc:spChg chg="mod">
          <ac:chgData name="Anne Francine Martins" userId="081d68a21295deb8" providerId="LiveId" clId="{35C45442-3EA5-4C14-8C7C-2C8FFE4CF2E4}" dt="2023-08-14T11:47:30.999" v="206" actId="1036"/>
          <ac:spMkLst>
            <pc:docMk/>
            <pc:sldMk cId="2352492900" sldId="343"/>
            <ac:spMk id="3" creationId="{DAEBC4FE-0512-1A66-2A33-A29BAB4F754A}"/>
          </ac:spMkLst>
        </pc:spChg>
      </pc:sldChg>
      <pc:sldChg chg="addSp modSp new mod ord setBg">
        <pc:chgData name="Anne Francine Martins" userId="081d68a21295deb8" providerId="LiveId" clId="{35C45442-3EA5-4C14-8C7C-2C8FFE4CF2E4}" dt="2023-08-14T11:58:12.816" v="295"/>
        <pc:sldMkLst>
          <pc:docMk/>
          <pc:sldMk cId="3476453189" sldId="344"/>
        </pc:sldMkLst>
        <pc:spChg chg="mod">
          <ac:chgData name="Anne Francine Martins" userId="081d68a21295deb8" providerId="LiveId" clId="{35C45442-3EA5-4C14-8C7C-2C8FFE4CF2E4}" dt="2023-08-14T11:57:53.082" v="293" actId="26606"/>
          <ac:spMkLst>
            <pc:docMk/>
            <pc:sldMk cId="3476453189" sldId="344"/>
            <ac:spMk id="2" creationId="{B49B8416-5954-0ED1-C1BE-8188F15F7BE9}"/>
          </ac:spMkLst>
        </pc:spChg>
        <pc:spChg chg="mod">
          <ac:chgData name="Anne Francine Martins" userId="081d68a21295deb8" providerId="LiveId" clId="{35C45442-3EA5-4C14-8C7C-2C8FFE4CF2E4}" dt="2023-08-14T11:57:53.082" v="293" actId="26606"/>
          <ac:spMkLst>
            <pc:docMk/>
            <pc:sldMk cId="3476453189" sldId="344"/>
            <ac:spMk id="3" creationId="{9BD32EAF-1643-A9FA-995B-EF516B0E40EB}"/>
          </ac:spMkLst>
        </pc:spChg>
        <pc:spChg chg="add">
          <ac:chgData name="Anne Francine Martins" userId="081d68a21295deb8" providerId="LiveId" clId="{35C45442-3EA5-4C14-8C7C-2C8FFE4CF2E4}" dt="2023-08-14T11:57:53.082" v="293" actId="26606"/>
          <ac:spMkLst>
            <pc:docMk/>
            <pc:sldMk cId="3476453189" sldId="344"/>
            <ac:spMk id="10" creationId="{EB6D1D7F-141C-4D8E-BFBA-D95B68E16385}"/>
          </ac:spMkLst>
        </pc:spChg>
        <pc:spChg chg="add">
          <ac:chgData name="Anne Francine Martins" userId="081d68a21295deb8" providerId="LiveId" clId="{35C45442-3EA5-4C14-8C7C-2C8FFE4CF2E4}" dt="2023-08-14T11:57:53.082" v="293" actId="26606"/>
          <ac:spMkLst>
            <pc:docMk/>
            <pc:sldMk cId="3476453189" sldId="344"/>
            <ac:spMk id="12" creationId="{245B42B6-26F8-4E25-839B-FB38F13BEFFC}"/>
          </ac:spMkLst>
        </pc:spChg>
        <pc:picChg chg="add">
          <ac:chgData name="Anne Francine Martins" userId="081d68a21295deb8" providerId="LiveId" clId="{35C45442-3EA5-4C14-8C7C-2C8FFE4CF2E4}" dt="2023-08-14T11:57:53.082" v="293" actId="26606"/>
          <ac:picMkLst>
            <pc:docMk/>
            <pc:sldMk cId="3476453189" sldId="344"/>
            <ac:picMk id="7" creationId="{8DF55DA4-1629-79CB-E35F-E291D344B261}"/>
          </ac:picMkLst>
        </pc:picChg>
      </pc:sldChg>
      <pc:sldChg chg="modSp new mod">
        <pc:chgData name="Anne Francine Martins" userId="081d68a21295deb8" providerId="LiveId" clId="{35C45442-3EA5-4C14-8C7C-2C8FFE4CF2E4}" dt="2023-08-14T11:51:25.342" v="246" actId="179"/>
        <pc:sldMkLst>
          <pc:docMk/>
          <pc:sldMk cId="1966929461" sldId="345"/>
        </pc:sldMkLst>
        <pc:spChg chg="mod">
          <ac:chgData name="Anne Francine Martins" userId="081d68a21295deb8" providerId="LiveId" clId="{35C45442-3EA5-4C14-8C7C-2C8FFE4CF2E4}" dt="2023-08-14T11:51:08.080" v="241" actId="27636"/>
          <ac:spMkLst>
            <pc:docMk/>
            <pc:sldMk cId="1966929461" sldId="345"/>
            <ac:spMk id="2" creationId="{C6F37344-F4E3-6E25-CA18-E540A1843677}"/>
          </ac:spMkLst>
        </pc:spChg>
        <pc:spChg chg="mod">
          <ac:chgData name="Anne Francine Martins" userId="081d68a21295deb8" providerId="LiveId" clId="{35C45442-3EA5-4C14-8C7C-2C8FFE4CF2E4}" dt="2023-08-14T11:51:25.342" v="246" actId="179"/>
          <ac:spMkLst>
            <pc:docMk/>
            <pc:sldMk cId="1966929461" sldId="345"/>
            <ac:spMk id="3" creationId="{DC86143D-CBE1-21B6-CD53-E6BD7E373F1A}"/>
          </ac:spMkLst>
        </pc:spChg>
      </pc:sldChg>
      <pc:sldChg chg="addSp delSp modSp new mod setBg">
        <pc:chgData name="Anne Francine Martins" userId="081d68a21295deb8" providerId="LiveId" clId="{35C45442-3EA5-4C14-8C7C-2C8FFE4CF2E4}" dt="2023-08-14T11:51:56.833" v="251" actId="26606"/>
        <pc:sldMkLst>
          <pc:docMk/>
          <pc:sldMk cId="3548189757" sldId="346"/>
        </pc:sldMkLst>
        <pc:spChg chg="mod">
          <ac:chgData name="Anne Francine Martins" userId="081d68a21295deb8" providerId="LiveId" clId="{35C45442-3EA5-4C14-8C7C-2C8FFE4CF2E4}" dt="2023-08-14T11:51:56.833" v="251" actId="26606"/>
          <ac:spMkLst>
            <pc:docMk/>
            <pc:sldMk cId="3548189757" sldId="346"/>
            <ac:spMk id="2" creationId="{D4E20338-156E-484D-291B-58828215C6CE}"/>
          </ac:spMkLst>
        </pc:spChg>
        <pc:spChg chg="del">
          <ac:chgData name="Anne Francine Martins" userId="081d68a21295deb8" providerId="LiveId" clId="{35C45442-3EA5-4C14-8C7C-2C8FFE4CF2E4}" dt="2023-08-14T11:51:54.571" v="250"/>
          <ac:spMkLst>
            <pc:docMk/>
            <pc:sldMk cId="3548189757" sldId="346"/>
            <ac:spMk id="3" creationId="{F720EB8E-1DA2-C98A-195E-4C73EDC683A6}"/>
          </ac:spMkLst>
        </pc:spChg>
        <pc:spChg chg="add">
          <ac:chgData name="Anne Francine Martins" userId="081d68a21295deb8" providerId="LiveId" clId="{35C45442-3EA5-4C14-8C7C-2C8FFE4CF2E4}" dt="2023-08-14T11:51:56.833" v="251" actId="26606"/>
          <ac:spMkLst>
            <pc:docMk/>
            <pc:sldMk cId="3548189757" sldId="346"/>
            <ac:spMk id="9" creationId="{09A1C012-8297-4361-ACE8-A2509FB18911}"/>
          </ac:spMkLst>
        </pc:spChg>
        <pc:spChg chg="add">
          <ac:chgData name="Anne Francine Martins" userId="081d68a21295deb8" providerId="LiveId" clId="{35C45442-3EA5-4C14-8C7C-2C8FFE4CF2E4}" dt="2023-08-14T11:51:56.833" v="251" actId="26606"/>
          <ac:spMkLst>
            <pc:docMk/>
            <pc:sldMk cId="3548189757" sldId="346"/>
            <ac:spMk id="11" creationId="{4AA13AD3-0A4F-475A-BEBB-DEEFF5C096C3}"/>
          </ac:spMkLst>
        </pc:spChg>
        <pc:spChg chg="add">
          <ac:chgData name="Anne Francine Martins" userId="081d68a21295deb8" providerId="LiveId" clId="{35C45442-3EA5-4C14-8C7C-2C8FFE4CF2E4}" dt="2023-08-14T11:51:56.833" v="251" actId="26606"/>
          <ac:spMkLst>
            <pc:docMk/>
            <pc:sldMk cId="3548189757" sldId="346"/>
            <ac:spMk id="13" creationId="{D65E0E3C-32F3-480B-9842-7611BBE2EE9F}"/>
          </ac:spMkLst>
        </pc:spChg>
        <pc:picChg chg="add mod">
          <ac:chgData name="Anne Francine Martins" userId="081d68a21295deb8" providerId="LiveId" clId="{35C45442-3EA5-4C14-8C7C-2C8FFE4CF2E4}" dt="2023-08-14T11:51:56.833" v="251" actId="26606"/>
          <ac:picMkLst>
            <pc:docMk/>
            <pc:sldMk cId="3548189757" sldId="346"/>
            <ac:picMk id="4" creationId="{9AB3C4DE-EDD4-AC9E-6197-E64D16BB81F6}"/>
          </ac:picMkLst>
        </pc:picChg>
      </pc:sldChg>
      <pc:sldChg chg="addSp delSp modSp new mod ord">
        <pc:chgData name="Anne Francine Martins" userId="081d68a21295deb8" providerId="LiveId" clId="{35C45442-3EA5-4C14-8C7C-2C8FFE4CF2E4}" dt="2023-08-14T11:55:36.178" v="271"/>
        <pc:sldMkLst>
          <pc:docMk/>
          <pc:sldMk cId="2207737298" sldId="347"/>
        </pc:sldMkLst>
        <pc:spChg chg="mod">
          <ac:chgData name="Anne Francine Martins" userId="081d68a21295deb8" providerId="LiveId" clId="{35C45442-3EA5-4C14-8C7C-2C8FFE4CF2E4}" dt="2023-08-14T11:52:10.194" v="254" actId="27636"/>
          <ac:spMkLst>
            <pc:docMk/>
            <pc:sldMk cId="2207737298" sldId="347"/>
            <ac:spMk id="2" creationId="{6C749031-CDCB-D424-6660-587022CDA120}"/>
          </ac:spMkLst>
        </pc:spChg>
        <pc:spChg chg="del">
          <ac:chgData name="Anne Francine Martins" userId="081d68a21295deb8" providerId="LiveId" clId="{35C45442-3EA5-4C14-8C7C-2C8FFE4CF2E4}" dt="2023-08-14T11:52:16.043" v="255"/>
          <ac:spMkLst>
            <pc:docMk/>
            <pc:sldMk cId="2207737298" sldId="347"/>
            <ac:spMk id="3" creationId="{34BD3803-307A-AD19-8E97-4640FE21D013}"/>
          </ac:spMkLst>
        </pc:spChg>
        <pc:picChg chg="add mod">
          <ac:chgData name="Anne Francine Martins" userId="081d68a21295deb8" providerId="LiveId" clId="{35C45442-3EA5-4C14-8C7C-2C8FFE4CF2E4}" dt="2023-08-14T11:52:16.043" v="255"/>
          <ac:picMkLst>
            <pc:docMk/>
            <pc:sldMk cId="2207737298" sldId="347"/>
            <ac:picMk id="4" creationId="{42A73C59-7C5A-FC13-B18C-CA940EB39717}"/>
          </ac:picMkLst>
        </pc:picChg>
      </pc:sldChg>
      <pc:sldChg chg="addSp delSp modSp new mod setBg">
        <pc:chgData name="Anne Francine Martins" userId="081d68a21295deb8" providerId="LiveId" clId="{35C45442-3EA5-4C14-8C7C-2C8FFE4CF2E4}" dt="2023-08-14T11:53:11.372" v="260" actId="26606"/>
        <pc:sldMkLst>
          <pc:docMk/>
          <pc:sldMk cId="2114754557" sldId="348"/>
        </pc:sldMkLst>
        <pc:spChg chg="mod">
          <ac:chgData name="Anne Francine Martins" userId="081d68a21295deb8" providerId="LiveId" clId="{35C45442-3EA5-4C14-8C7C-2C8FFE4CF2E4}" dt="2023-08-14T11:53:11.372" v="260" actId="26606"/>
          <ac:spMkLst>
            <pc:docMk/>
            <pc:sldMk cId="2114754557" sldId="348"/>
            <ac:spMk id="2" creationId="{079824F3-8D34-E593-3FB5-791BA41BCB83}"/>
          </ac:spMkLst>
        </pc:spChg>
        <pc:spChg chg="del">
          <ac:chgData name="Anne Francine Martins" userId="081d68a21295deb8" providerId="LiveId" clId="{35C45442-3EA5-4C14-8C7C-2C8FFE4CF2E4}" dt="2023-08-14T11:53:09.483" v="259"/>
          <ac:spMkLst>
            <pc:docMk/>
            <pc:sldMk cId="2114754557" sldId="348"/>
            <ac:spMk id="3" creationId="{B2D0C3FC-0A22-3AD3-440C-E711D81ACB24}"/>
          </ac:spMkLst>
        </pc:spChg>
        <pc:spChg chg="add">
          <ac:chgData name="Anne Francine Martins" userId="081d68a21295deb8" providerId="LiveId" clId="{35C45442-3EA5-4C14-8C7C-2C8FFE4CF2E4}" dt="2023-08-14T11:53:11.372" v="260" actId="26606"/>
          <ac:spMkLst>
            <pc:docMk/>
            <pc:sldMk cId="2114754557" sldId="348"/>
            <ac:spMk id="9" creationId="{09A1C012-8297-4361-ACE8-A2509FB18911}"/>
          </ac:spMkLst>
        </pc:spChg>
        <pc:spChg chg="add">
          <ac:chgData name="Anne Francine Martins" userId="081d68a21295deb8" providerId="LiveId" clId="{35C45442-3EA5-4C14-8C7C-2C8FFE4CF2E4}" dt="2023-08-14T11:53:11.372" v="260" actId="26606"/>
          <ac:spMkLst>
            <pc:docMk/>
            <pc:sldMk cId="2114754557" sldId="348"/>
            <ac:spMk id="11" creationId="{4AA13AD3-0A4F-475A-BEBB-DEEFF5C096C3}"/>
          </ac:spMkLst>
        </pc:spChg>
        <pc:spChg chg="add">
          <ac:chgData name="Anne Francine Martins" userId="081d68a21295deb8" providerId="LiveId" clId="{35C45442-3EA5-4C14-8C7C-2C8FFE4CF2E4}" dt="2023-08-14T11:53:11.372" v="260" actId="26606"/>
          <ac:spMkLst>
            <pc:docMk/>
            <pc:sldMk cId="2114754557" sldId="348"/>
            <ac:spMk id="13" creationId="{D65E0E3C-32F3-480B-9842-7611BBE2EE9F}"/>
          </ac:spMkLst>
        </pc:spChg>
        <pc:picChg chg="add mod">
          <ac:chgData name="Anne Francine Martins" userId="081d68a21295deb8" providerId="LiveId" clId="{35C45442-3EA5-4C14-8C7C-2C8FFE4CF2E4}" dt="2023-08-14T11:53:11.372" v="260" actId="26606"/>
          <ac:picMkLst>
            <pc:docMk/>
            <pc:sldMk cId="2114754557" sldId="348"/>
            <ac:picMk id="4" creationId="{1DBE2C4A-E3C2-B447-8A7C-4EDF5F62B399}"/>
          </ac:picMkLst>
        </pc:picChg>
      </pc:sldChg>
      <pc:sldChg chg="addSp delSp modSp new mod setBg">
        <pc:chgData name="Anne Francine Martins" userId="081d68a21295deb8" providerId="LiveId" clId="{35C45442-3EA5-4C14-8C7C-2C8FFE4CF2E4}" dt="2023-08-14T11:53:37.690" v="265" actId="26606"/>
        <pc:sldMkLst>
          <pc:docMk/>
          <pc:sldMk cId="3016987672" sldId="349"/>
        </pc:sldMkLst>
        <pc:spChg chg="mod">
          <ac:chgData name="Anne Francine Martins" userId="081d68a21295deb8" providerId="LiveId" clId="{35C45442-3EA5-4C14-8C7C-2C8FFE4CF2E4}" dt="2023-08-14T11:53:37.690" v="265" actId="26606"/>
          <ac:spMkLst>
            <pc:docMk/>
            <pc:sldMk cId="3016987672" sldId="349"/>
            <ac:spMk id="2" creationId="{2B6279BF-1C94-BFEE-F74D-CFEE43133F9D}"/>
          </ac:spMkLst>
        </pc:spChg>
        <pc:spChg chg="del">
          <ac:chgData name="Anne Francine Martins" userId="081d68a21295deb8" providerId="LiveId" clId="{35C45442-3EA5-4C14-8C7C-2C8FFE4CF2E4}" dt="2023-08-14T11:53:25.770" v="262"/>
          <ac:spMkLst>
            <pc:docMk/>
            <pc:sldMk cId="3016987672" sldId="349"/>
            <ac:spMk id="3" creationId="{16BE5D27-871B-DC1C-B7EA-72A2F230E1C1}"/>
          </ac:spMkLst>
        </pc:spChg>
        <pc:spChg chg="add">
          <ac:chgData name="Anne Francine Martins" userId="081d68a21295deb8" providerId="LiveId" clId="{35C45442-3EA5-4C14-8C7C-2C8FFE4CF2E4}" dt="2023-08-14T11:53:37.690" v="265" actId="26606"/>
          <ac:spMkLst>
            <pc:docMk/>
            <pc:sldMk cId="3016987672" sldId="349"/>
            <ac:spMk id="9" creationId="{09A1C012-8297-4361-ACE8-A2509FB18911}"/>
          </ac:spMkLst>
        </pc:spChg>
        <pc:spChg chg="add">
          <ac:chgData name="Anne Francine Martins" userId="081d68a21295deb8" providerId="LiveId" clId="{35C45442-3EA5-4C14-8C7C-2C8FFE4CF2E4}" dt="2023-08-14T11:53:37.690" v="265" actId="26606"/>
          <ac:spMkLst>
            <pc:docMk/>
            <pc:sldMk cId="3016987672" sldId="349"/>
            <ac:spMk id="11" creationId="{4AA13AD3-0A4F-475A-BEBB-DEEFF5C096C3}"/>
          </ac:spMkLst>
        </pc:spChg>
        <pc:spChg chg="add">
          <ac:chgData name="Anne Francine Martins" userId="081d68a21295deb8" providerId="LiveId" clId="{35C45442-3EA5-4C14-8C7C-2C8FFE4CF2E4}" dt="2023-08-14T11:53:37.690" v="265" actId="26606"/>
          <ac:spMkLst>
            <pc:docMk/>
            <pc:sldMk cId="3016987672" sldId="349"/>
            <ac:spMk id="13" creationId="{D65E0E3C-32F3-480B-9842-7611BBE2EE9F}"/>
          </ac:spMkLst>
        </pc:spChg>
        <pc:picChg chg="add mod">
          <ac:chgData name="Anne Francine Martins" userId="081d68a21295deb8" providerId="LiveId" clId="{35C45442-3EA5-4C14-8C7C-2C8FFE4CF2E4}" dt="2023-08-14T11:53:37.690" v="265" actId="26606"/>
          <ac:picMkLst>
            <pc:docMk/>
            <pc:sldMk cId="3016987672" sldId="349"/>
            <ac:picMk id="4" creationId="{27FFF771-E137-5910-9D9D-4072A2B45DD1}"/>
          </ac:picMkLst>
        </pc:picChg>
      </pc:sldChg>
      <pc:sldChg chg="addSp delSp modSp new mod">
        <pc:chgData name="Anne Francine Martins" userId="081d68a21295deb8" providerId="LiveId" clId="{35C45442-3EA5-4C14-8C7C-2C8FFE4CF2E4}" dt="2023-08-14T11:54:00.745" v="269"/>
        <pc:sldMkLst>
          <pc:docMk/>
          <pc:sldMk cId="3683201437" sldId="350"/>
        </pc:sldMkLst>
        <pc:spChg chg="mod">
          <ac:chgData name="Anne Francine Martins" userId="081d68a21295deb8" providerId="LiveId" clId="{35C45442-3EA5-4C14-8C7C-2C8FFE4CF2E4}" dt="2023-08-14T11:53:54.404" v="268" actId="27636"/>
          <ac:spMkLst>
            <pc:docMk/>
            <pc:sldMk cId="3683201437" sldId="350"/>
            <ac:spMk id="2" creationId="{7E0F7578-602E-762E-0588-AE07E679B863}"/>
          </ac:spMkLst>
        </pc:spChg>
        <pc:spChg chg="del">
          <ac:chgData name="Anne Francine Martins" userId="081d68a21295deb8" providerId="LiveId" clId="{35C45442-3EA5-4C14-8C7C-2C8FFE4CF2E4}" dt="2023-08-14T11:54:00.745" v="269"/>
          <ac:spMkLst>
            <pc:docMk/>
            <pc:sldMk cId="3683201437" sldId="350"/>
            <ac:spMk id="3" creationId="{3859A5AF-2C9A-6518-0BA7-D2D53C35E95D}"/>
          </ac:spMkLst>
        </pc:spChg>
        <pc:picChg chg="add mod">
          <ac:chgData name="Anne Francine Martins" userId="081d68a21295deb8" providerId="LiveId" clId="{35C45442-3EA5-4C14-8C7C-2C8FFE4CF2E4}" dt="2023-08-14T11:54:00.745" v="269"/>
          <ac:picMkLst>
            <pc:docMk/>
            <pc:sldMk cId="3683201437" sldId="350"/>
            <ac:picMk id="4" creationId="{1AFA189C-A709-7844-13DF-384541FF43F7}"/>
          </ac:picMkLst>
        </pc:picChg>
      </pc:sldChg>
      <pc:sldChg chg="addSp delSp modSp new mod">
        <pc:chgData name="Anne Francine Martins" userId="081d68a21295deb8" providerId="LiveId" clId="{35C45442-3EA5-4C14-8C7C-2C8FFE4CF2E4}" dt="2023-08-14T11:56:09.225" v="278"/>
        <pc:sldMkLst>
          <pc:docMk/>
          <pc:sldMk cId="745821507" sldId="351"/>
        </pc:sldMkLst>
        <pc:spChg chg="mod">
          <ac:chgData name="Anne Francine Martins" userId="081d68a21295deb8" providerId="LiveId" clId="{35C45442-3EA5-4C14-8C7C-2C8FFE4CF2E4}" dt="2023-08-14T11:55:59.978" v="277" actId="27636"/>
          <ac:spMkLst>
            <pc:docMk/>
            <pc:sldMk cId="745821507" sldId="351"/>
            <ac:spMk id="2" creationId="{41498E29-35D2-4794-6B88-8809AA8241B5}"/>
          </ac:spMkLst>
        </pc:spChg>
        <pc:spChg chg="del">
          <ac:chgData name="Anne Francine Martins" userId="081d68a21295deb8" providerId="LiveId" clId="{35C45442-3EA5-4C14-8C7C-2C8FFE4CF2E4}" dt="2023-08-14T11:56:09.225" v="278"/>
          <ac:spMkLst>
            <pc:docMk/>
            <pc:sldMk cId="745821507" sldId="351"/>
            <ac:spMk id="3" creationId="{8B38ACE6-9278-472F-B513-C07DA0BA505C}"/>
          </ac:spMkLst>
        </pc:spChg>
        <pc:picChg chg="add mod">
          <ac:chgData name="Anne Francine Martins" userId="081d68a21295deb8" providerId="LiveId" clId="{35C45442-3EA5-4C14-8C7C-2C8FFE4CF2E4}" dt="2023-08-14T11:56:09.225" v="278"/>
          <ac:picMkLst>
            <pc:docMk/>
            <pc:sldMk cId="745821507" sldId="351"/>
            <ac:picMk id="4" creationId="{93AEC82C-EC1B-C022-C541-A3C04646784C}"/>
          </ac:picMkLst>
        </pc:picChg>
      </pc:sldChg>
      <pc:sldChg chg="modSp new mod">
        <pc:chgData name="Anne Francine Martins" userId="081d68a21295deb8" providerId="LiveId" clId="{35C45442-3EA5-4C14-8C7C-2C8FFE4CF2E4}" dt="2023-08-14T11:56:49.528" v="285" actId="27636"/>
        <pc:sldMkLst>
          <pc:docMk/>
          <pc:sldMk cId="589769724" sldId="352"/>
        </pc:sldMkLst>
        <pc:spChg chg="mod">
          <ac:chgData name="Anne Francine Martins" userId="081d68a21295deb8" providerId="LiveId" clId="{35C45442-3EA5-4C14-8C7C-2C8FFE4CF2E4}" dt="2023-08-14T11:56:23.821" v="279"/>
          <ac:spMkLst>
            <pc:docMk/>
            <pc:sldMk cId="589769724" sldId="352"/>
            <ac:spMk id="2" creationId="{707F5F7A-9747-963D-8449-0167686575F0}"/>
          </ac:spMkLst>
        </pc:spChg>
        <pc:spChg chg="mod">
          <ac:chgData name="Anne Francine Martins" userId="081d68a21295deb8" providerId="LiveId" clId="{35C45442-3EA5-4C14-8C7C-2C8FFE4CF2E4}" dt="2023-08-14T11:56:49.528" v="285" actId="27636"/>
          <ac:spMkLst>
            <pc:docMk/>
            <pc:sldMk cId="589769724" sldId="352"/>
            <ac:spMk id="3" creationId="{36F43F03-D344-912B-6E30-8D44E55E00A8}"/>
          </ac:spMkLst>
        </pc:spChg>
      </pc:sldChg>
      <pc:sldChg chg="modSp new mod">
        <pc:chgData name="Anne Francine Martins" userId="081d68a21295deb8" providerId="LiveId" clId="{35C45442-3EA5-4C14-8C7C-2C8FFE4CF2E4}" dt="2023-08-14T11:57:26.655" v="290" actId="27636"/>
        <pc:sldMkLst>
          <pc:docMk/>
          <pc:sldMk cId="3461543382" sldId="353"/>
        </pc:sldMkLst>
        <pc:spChg chg="mod">
          <ac:chgData name="Anne Francine Martins" userId="081d68a21295deb8" providerId="LiveId" clId="{35C45442-3EA5-4C14-8C7C-2C8FFE4CF2E4}" dt="2023-08-14T11:57:13.301" v="286"/>
          <ac:spMkLst>
            <pc:docMk/>
            <pc:sldMk cId="3461543382" sldId="353"/>
            <ac:spMk id="2" creationId="{FCF2D81F-7A15-814A-0A1B-2D895067F654}"/>
          </ac:spMkLst>
        </pc:spChg>
        <pc:spChg chg="mod">
          <ac:chgData name="Anne Francine Martins" userId="081d68a21295deb8" providerId="LiveId" clId="{35C45442-3EA5-4C14-8C7C-2C8FFE4CF2E4}" dt="2023-08-14T11:57:26.655" v="290" actId="27636"/>
          <ac:spMkLst>
            <pc:docMk/>
            <pc:sldMk cId="3461543382" sldId="353"/>
            <ac:spMk id="3" creationId="{B32FC1E2-7AA7-C784-0611-430F3EBEBDBF}"/>
          </ac:spMkLst>
        </pc:spChg>
      </pc:sldChg>
      <pc:sldChg chg="addSp modSp new mod setBg">
        <pc:chgData name="Anne Francine Martins" userId="081d68a21295deb8" providerId="LiveId" clId="{35C45442-3EA5-4C14-8C7C-2C8FFE4CF2E4}" dt="2023-08-14T11:58:26.611" v="299" actId="26606"/>
        <pc:sldMkLst>
          <pc:docMk/>
          <pc:sldMk cId="2217522150" sldId="354"/>
        </pc:sldMkLst>
        <pc:spChg chg="mod">
          <ac:chgData name="Anne Francine Martins" userId="081d68a21295deb8" providerId="LiveId" clId="{35C45442-3EA5-4C14-8C7C-2C8FFE4CF2E4}" dt="2023-08-14T11:58:26.611" v="299" actId="26606"/>
          <ac:spMkLst>
            <pc:docMk/>
            <pc:sldMk cId="2217522150" sldId="354"/>
            <ac:spMk id="2" creationId="{1F0D3E3A-ABAC-CCEB-503E-270D4858BC5A}"/>
          </ac:spMkLst>
        </pc:spChg>
        <pc:spChg chg="mod">
          <ac:chgData name="Anne Francine Martins" userId="081d68a21295deb8" providerId="LiveId" clId="{35C45442-3EA5-4C14-8C7C-2C8FFE4CF2E4}" dt="2023-08-14T11:58:26.611" v="299" actId="26606"/>
          <ac:spMkLst>
            <pc:docMk/>
            <pc:sldMk cId="2217522150" sldId="354"/>
            <ac:spMk id="3" creationId="{683C64B0-3085-EC7B-2D54-651BE92F25A0}"/>
          </ac:spMkLst>
        </pc:spChg>
        <pc:spChg chg="add">
          <ac:chgData name="Anne Francine Martins" userId="081d68a21295deb8" providerId="LiveId" clId="{35C45442-3EA5-4C14-8C7C-2C8FFE4CF2E4}" dt="2023-08-14T11:58:26.611" v="299" actId="26606"/>
          <ac:spMkLst>
            <pc:docMk/>
            <pc:sldMk cId="2217522150" sldId="354"/>
            <ac:spMk id="10" creationId="{EB6D1D7F-141C-4D8E-BFBA-D95B68E16385}"/>
          </ac:spMkLst>
        </pc:spChg>
        <pc:spChg chg="add">
          <ac:chgData name="Anne Francine Martins" userId="081d68a21295deb8" providerId="LiveId" clId="{35C45442-3EA5-4C14-8C7C-2C8FFE4CF2E4}" dt="2023-08-14T11:58:26.611" v="299" actId="26606"/>
          <ac:spMkLst>
            <pc:docMk/>
            <pc:sldMk cId="2217522150" sldId="354"/>
            <ac:spMk id="12" creationId="{245B42B6-26F8-4E25-839B-FB38F13BEFFC}"/>
          </ac:spMkLst>
        </pc:spChg>
        <pc:picChg chg="add">
          <ac:chgData name="Anne Francine Martins" userId="081d68a21295deb8" providerId="LiveId" clId="{35C45442-3EA5-4C14-8C7C-2C8FFE4CF2E4}" dt="2023-08-14T11:58:26.611" v="299" actId="26606"/>
          <ac:picMkLst>
            <pc:docMk/>
            <pc:sldMk cId="2217522150" sldId="354"/>
            <ac:picMk id="7" creationId="{FFDDAE6B-33A3-B9A6-D33C-DA0F6AFBD42C}"/>
          </ac:picMkLst>
        </pc:picChg>
      </pc:sldChg>
      <pc:sldChg chg="modSp new mod">
        <pc:chgData name="Anne Francine Martins" userId="081d68a21295deb8" providerId="LiveId" clId="{35C45442-3EA5-4C14-8C7C-2C8FFE4CF2E4}" dt="2023-08-14T11:58:55.154" v="305" actId="12"/>
        <pc:sldMkLst>
          <pc:docMk/>
          <pc:sldMk cId="730498159" sldId="355"/>
        </pc:sldMkLst>
        <pc:spChg chg="mod">
          <ac:chgData name="Anne Francine Martins" userId="081d68a21295deb8" providerId="LiveId" clId="{35C45442-3EA5-4C14-8C7C-2C8FFE4CF2E4}" dt="2023-08-14T11:58:43.281" v="302" actId="27636"/>
          <ac:spMkLst>
            <pc:docMk/>
            <pc:sldMk cId="730498159" sldId="355"/>
            <ac:spMk id="2" creationId="{99262756-E478-B701-3E85-14E8D1BAF050}"/>
          </ac:spMkLst>
        </pc:spChg>
        <pc:spChg chg="mod">
          <ac:chgData name="Anne Francine Martins" userId="081d68a21295deb8" providerId="LiveId" clId="{35C45442-3EA5-4C14-8C7C-2C8FFE4CF2E4}" dt="2023-08-14T11:58:55.154" v="305" actId="12"/>
          <ac:spMkLst>
            <pc:docMk/>
            <pc:sldMk cId="730498159" sldId="355"/>
            <ac:spMk id="3" creationId="{EA24B8AB-2818-A086-669E-D283DC35BED5}"/>
          </ac:spMkLst>
        </pc:spChg>
      </pc:sldChg>
      <pc:sldChg chg="modSp new mod">
        <pc:chgData name="Anne Francine Martins" userId="081d68a21295deb8" providerId="LiveId" clId="{35C45442-3EA5-4C14-8C7C-2C8FFE4CF2E4}" dt="2023-08-14T11:59:43.485" v="312" actId="179"/>
        <pc:sldMkLst>
          <pc:docMk/>
          <pc:sldMk cId="610979388" sldId="356"/>
        </pc:sldMkLst>
        <pc:spChg chg="mod">
          <ac:chgData name="Anne Francine Martins" userId="081d68a21295deb8" providerId="LiveId" clId="{35C45442-3EA5-4C14-8C7C-2C8FFE4CF2E4}" dt="2023-08-14T11:59:25.755" v="307"/>
          <ac:spMkLst>
            <pc:docMk/>
            <pc:sldMk cId="610979388" sldId="356"/>
            <ac:spMk id="2" creationId="{0D82639A-E440-1A6B-67F1-05D2EF6474D9}"/>
          </ac:spMkLst>
        </pc:spChg>
        <pc:spChg chg="mod">
          <ac:chgData name="Anne Francine Martins" userId="081d68a21295deb8" providerId="LiveId" clId="{35C45442-3EA5-4C14-8C7C-2C8FFE4CF2E4}" dt="2023-08-14T11:59:43.485" v="312" actId="179"/>
          <ac:spMkLst>
            <pc:docMk/>
            <pc:sldMk cId="610979388" sldId="356"/>
            <ac:spMk id="3" creationId="{03704376-AB9D-0D78-683C-11A0A1FE7C22}"/>
          </ac:spMkLst>
        </pc:spChg>
      </pc:sldChg>
      <pc:sldChg chg="addSp modSp new mod">
        <pc:chgData name="Anne Francine Martins" userId="081d68a21295deb8" providerId="LiveId" clId="{35C45442-3EA5-4C14-8C7C-2C8FFE4CF2E4}" dt="2023-08-14T12:01:03.773" v="330" actId="13822"/>
        <pc:sldMkLst>
          <pc:docMk/>
          <pc:sldMk cId="3447466287" sldId="357"/>
        </pc:sldMkLst>
        <pc:spChg chg="mod">
          <ac:chgData name="Anne Francine Martins" userId="081d68a21295deb8" providerId="LiveId" clId="{35C45442-3EA5-4C14-8C7C-2C8FFE4CF2E4}" dt="2023-08-14T12:00:19.671" v="325" actId="20577"/>
          <ac:spMkLst>
            <pc:docMk/>
            <pc:sldMk cId="3447466287" sldId="357"/>
            <ac:spMk id="2" creationId="{1E6CF70F-190B-37FF-F829-9F9F2D7A2DC9}"/>
          </ac:spMkLst>
        </pc:spChg>
        <pc:spChg chg="mod">
          <ac:chgData name="Anne Francine Martins" userId="081d68a21295deb8" providerId="LiveId" clId="{35C45442-3EA5-4C14-8C7C-2C8FFE4CF2E4}" dt="2023-08-14T12:00:29.242" v="327" actId="27636"/>
          <ac:spMkLst>
            <pc:docMk/>
            <pc:sldMk cId="3447466287" sldId="357"/>
            <ac:spMk id="3" creationId="{CD02DACB-02C2-8180-69D6-2CE8E47FC322}"/>
          </ac:spMkLst>
        </pc:spChg>
        <pc:spChg chg="add mod">
          <ac:chgData name="Anne Francine Martins" userId="081d68a21295deb8" providerId="LiveId" clId="{35C45442-3EA5-4C14-8C7C-2C8FFE4CF2E4}" dt="2023-08-14T12:01:03.773" v="330" actId="13822"/>
          <ac:spMkLst>
            <pc:docMk/>
            <pc:sldMk cId="3447466287" sldId="357"/>
            <ac:spMk id="4" creationId="{A4AEF10E-0AB0-C391-4F1B-130BD7C3B783}"/>
          </ac:spMkLst>
        </pc:spChg>
      </pc:sldChg>
      <pc:sldChg chg="modSp new mod">
        <pc:chgData name="Anne Francine Martins" userId="081d68a21295deb8" providerId="LiveId" clId="{35C45442-3EA5-4C14-8C7C-2C8FFE4CF2E4}" dt="2023-08-14T12:05:50.346" v="370" actId="12"/>
        <pc:sldMkLst>
          <pc:docMk/>
          <pc:sldMk cId="2580756575" sldId="358"/>
        </pc:sldMkLst>
        <pc:spChg chg="mod">
          <ac:chgData name="Anne Francine Martins" userId="081d68a21295deb8" providerId="LiveId" clId="{35C45442-3EA5-4C14-8C7C-2C8FFE4CF2E4}" dt="2023-08-14T12:05:10.810" v="359" actId="20577"/>
          <ac:spMkLst>
            <pc:docMk/>
            <pc:sldMk cId="2580756575" sldId="358"/>
            <ac:spMk id="2" creationId="{588EE696-7275-9D6C-AEB5-C049A5FDEBE2}"/>
          </ac:spMkLst>
        </pc:spChg>
        <pc:spChg chg="mod">
          <ac:chgData name="Anne Francine Martins" userId="081d68a21295deb8" providerId="LiveId" clId="{35C45442-3EA5-4C14-8C7C-2C8FFE4CF2E4}" dt="2023-08-14T12:05:50.346" v="370" actId="12"/>
          <ac:spMkLst>
            <pc:docMk/>
            <pc:sldMk cId="2580756575" sldId="358"/>
            <ac:spMk id="3" creationId="{15440DBF-C343-7269-5DBA-BF04614B4418}"/>
          </ac:spMkLst>
        </pc:spChg>
      </pc:sldChg>
      <pc:sldChg chg="modSp new mod">
        <pc:chgData name="Anne Francine Martins" userId="081d68a21295deb8" providerId="LiveId" clId="{35C45442-3EA5-4C14-8C7C-2C8FFE4CF2E4}" dt="2023-08-14T12:09:01.280" v="458" actId="123"/>
        <pc:sldMkLst>
          <pc:docMk/>
          <pc:sldMk cId="1422420358" sldId="359"/>
        </pc:sldMkLst>
        <pc:spChg chg="mod">
          <ac:chgData name="Anne Francine Martins" userId="081d68a21295deb8" providerId="LiveId" clId="{35C45442-3EA5-4C14-8C7C-2C8FFE4CF2E4}" dt="2023-08-14T12:07:55.280" v="442" actId="20577"/>
          <ac:spMkLst>
            <pc:docMk/>
            <pc:sldMk cId="1422420358" sldId="359"/>
            <ac:spMk id="2" creationId="{8BFFB72E-84A1-139D-1E3F-8BE79FD36B83}"/>
          </ac:spMkLst>
        </pc:spChg>
        <pc:spChg chg="mod">
          <ac:chgData name="Anne Francine Martins" userId="081d68a21295deb8" providerId="LiveId" clId="{35C45442-3EA5-4C14-8C7C-2C8FFE4CF2E4}" dt="2023-08-14T12:09:01.280" v="458" actId="123"/>
          <ac:spMkLst>
            <pc:docMk/>
            <pc:sldMk cId="1422420358" sldId="359"/>
            <ac:spMk id="3" creationId="{7A29B0F8-D3A0-0E9A-B392-7A5E0509380C}"/>
          </ac:spMkLst>
        </pc:spChg>
      </pc:sldChg>
      <pc:sldChg chg="modSp new mod">
        <pc:chgData name="Anne Francine Martins" userId="081d68a21295deb8" providerId="LiveId" clId="{35C45442-3EA5-4C14-8C7C-2C8FFE4CF2E4}" dt="2023-08-14T12:09:33.636" v="470" actId="27636"/>
        <pc:sldMkLst>
          <pc:docMk/>
          <pc:sldMk cId="2106171286" sldId="360"/>
        </pc:sldMkLst>
        <pc:spChg chg="mod">
          <ac:chgData name="Anne Francine Martins" userId="081d68a21295deb8" providerId="LiveId" clId="{35C45442-3EA5-4C14-8C7C-2C8FFE4CF2E4}" dt="2023-08-14T12:09:12.124" v="460"/>
          <ac:spMkLst>
            <pc:docMk/>
            <pc:sldMk cId="2106171286" sldId="360"/>
            <ac:spMk id="2" creationId="{D7686134-5344-E175-6093-622FFB43ED22}"/>
          </ac:spMkLst>
        </pc:spChg>
        <pc:spChg chg="mod">
          <ac:chgData name="Anne Francine Martins" userId="081d68a21295deb8" providerId="LiveId" clId="{35C45442-3EA5-4C14-8C7C-2C8FFE4CF2E4}" dt="2023-08-14T12:09:33.636" v="470" actId="27636"/>
          <ac:spMkLst>
            <pc:docMk/>
            <pc:sldMk cId="2106171286" sldId="360"/>
            <ac:spMk id="3" creationId="{69B06A22-9D6D-0067-522E-BB7BA6627459}"/>
          </ac:spMkLst>
        </pc:spChg>
      </pc:sldChg>
      <pc:sldChg chg="modSp new mod">
        <pc:chgData name="Anne Francine Martins" userId="081d68a21295deb8" providerId="LiveId" clId="{35C45442-3EA5-4C14-8C7C-2C8FFE4CF2E4}" dt="2023-08-14T12:10:08.447" v="503" actId="20577"/>
        <pc:sldMkLst>
          <pc:docMk/>
          <pc:sldMk cId="597042234" sldId="361"/>
        </pc:sldMkLst>
        <pc:spChg chg="mod">
          <ac:chgData name="Anne Francine Martins" userId="081d68a21295deb8" providerId="LiveId" clId="{35C45442-3EA5-4C14-8C7C-2C8FFE4CF2E4}" dt="2023-08-14T12:09:40.553" v="488" actId="20577"/>
          <ac:spMkLst>
            <pc:docMk/>
            <pc:sldMk cId="597042234" sldId="361"/>
            <ac:spMk id="2" creationId="{BE11A4A8-C466-AAD1-847A-80EEF0B3CEFF}"/>
          </ac:spMkLst>
        </pc:spChg>
        <pc:spChg chg="mod">
          <ac:chgData name="Anne Francine Martins" userId="081d68a21295deb8" providerId="LiveId" clId="{35C45442-3EA5-4C14-8C7C-2C8FFE4CF2E4}" dt="2023-08-14T12:10:08.447" v="503" actId="20577"/>
          <ac:spMkLst>
            <pc:docMk/>
            <pc:sldMk cId="597042234" sldId="361"/>
            <ac:spMk id="3" creationId="{4895A74B-3C51-577D-861D-7C8D3A39BA17}"/>
          </ac:spMkLst>
        </pc:spChg>
      </pc:sldChg>
      <pc:sldChg chg="addSp delSp modSp new mod setBg modNotesTx">
        <pc:chgData name="Anne Francine Martins" userId="081d68a21295deb8" providerId="LiveId" clId="{35C45442-3EA5-4C14-8C7C-2C8FFE4CF2E4}" dt="2023-08-15T09:45:13.961" v="512"/>
        <pc:sldMkLst>
          <pc:docMk/>
          <pc:sldMk cId="3950826258" sldId="362"/>
        </pc:sldMkLst>
        <pc:spChg chg="mod">
          <ac:chgData name="Anne Francine Martins" userId="081d68a21295deb8" providerId="LiveId" clId="{35C45442-3EA5-4C14-8C7C-2C8FFE4CF2E4}" dt="2023-08-15T09:44:54.628" v="511" actId="26606"/>
          <ac:spMkLst>
            <pc:docMk/>
            <pc:sldMk cId="3950826258" sldId="362"/>
            <ac:spMk id="2" creationId="{7A1BEA9D-D43D-F03A-3382-F06A69CD269D}"/>
          </ac:spMkLst>
        </pc:spChg>
        <pc:spChg chg="del">
          <ac:chgData name="Anne Francine Martins" userId="081d68a21295deb8" providerId="LiveId" clId="{35C45442-3EA5-4C14-8C7C-2C8FFE4CF2E4}" dt="2023-08-15T09:44:07.513" v="507"/>
          <ac:spMkLst>
            <pc:docMk/>
            <pc:sldMk cId="3950826258" sldId="362"/>
            <ac:spMk id="3" creationId="{D9CF236B-3B10-8CE0-39AF-707522FB754E}"/>
          </ac:spMkLst>
        </pc:spChg>
        <pc:spChg chg="add">
          <ac:chgData name="Anne Francine Martins" userId="081d68a21295deb8" providerId="LiveId" clId="{35C45442-3EA5-4C14-8C7C-2C8FFE4CF2E4}" dt="2023-08-15T09:44:54.628" v="511" actId="26606"/>
          <ac:spMkLst>
            <pc:docMk/>
            <pc:sldMk cId="3950826258" sldId="362"/>
            <ac:spMk id="1035" creationId="{09A1C012-8297-4361-ACE8-A2509FB18911}"/>
          </ac:spMkLst>
        </pc:spChg>
        <pc:spChg chg="add">
          <ac:chgData name="Anne Francine Martins" userId="081d68a21295deb8" providerId="LiveId" clId="{35C45442-3EA5-4C14-8C7C-2C8FFE4CF2E4}" dt="2023-08-15T09:44:54.628" v="511" actId="26606"/>
          <ac:spMkLst>
            <pc:docMk/>
            <pc:sldMk cId="3950826258" sldId="362"/>
            <ac:spMk id="1037" creationId="{4AA13AD3-0A4F-475A-BEBB-DEEFF5C096C3}"/>
          </ac:spMkLst>
        </pc:spChg>
        <pc:spChg chg="add">
          <ac:chgData name="Anne Francine Martins" userId="081d68a21295deb8" providerId="LiveId" clId="{35C45442-3EA5-4C14-8C7C-2C8FFE4CF2E4}" dt="2023-08-15T09:44:54.628" v="511" actId="26606"/>
          <ac:spMkLst>
            <pc:docMk/>
            <pc:sldMk cId="3950826258" sldId="362"/>
            <ac:spMk id="1039" creationId="{D65E0E3C-32F3-480B-9842-7611BBE2EE9F}"/>
          </ac:spMkLst>
        </pc:spChg>
        <pc:picChg chg="add mod">
          <ac:chgData name="Anne Francine Martins" userId="081d68a21295deb8" providerId="LiveId" clId="{35C45442-3EA5-4C14-8C7C-2C8FFE4CF2E4}" dt="2023-08-15T09:44:54.628" v="511" actId="26606"/>
          <ac:picMkLst>
            <pc:docMk/>
            <pc:sldMk cId="3950826258" sldId="362"/>
            <ac:picMk id="4" creationId="{F65E2AAF-3E6C-2969-61AE-C355EEEC8C9A}"/>
          </ac:picMkLst>
        </pc:picChg>
        <pc:picChg chg="add mod ord">
          <ac:chgData name="Anne Francine Martins" userId="081d68a21295deb8" providerId="LiveId" clId="{35C45442-3EA5-4C14-8C7C-2C8FFE4CF2E4}" dt="2023-08-15T09:44:54.628" v="511" actId="26606"/>
          <ac:picMkLst>
            <pc:docMk/>
            <pc:sldMk cId="3950826258" sldId="362"/>
            <ac:picMk id="1026" creationId="{B1D6A02D-92A2-2DC6-8669-2B23F35DD890}"/>
          </ac:picMkLst>
        </pc:picChg>
        <pc:picChg chg="add mod">
          <ac:chgData name="Anne Francine Martins" userId="081d68a21295deb8" providerId="LiveId" clId="{35C45442-3EA5-4C14-8C7C-2C8FFE4CF2E4}" dt="2023-08-15T09:44:54.628" v="511" actId="26606"/>
          <ac:picMkLst>
            <pc:docMk/>
            <pc:sldMk cId="3950826258" sldId="362"/>
            <ac:picMk id="1028" creationId="{F83441E8-FE42-9B12-986E-7384132749C4}"/>
          </ac:picMkLst>
        </pc:picChg>
        <pc:picChg chg="add mod">
          <ac:chgData name="Anne Francine Martins" userId="081d68a21295deb8" providerId="LiveId" clId="{35C45442-3EA5-4C14-8C7C-2C8FFE4CF2E4}" dt="2023-08-15T09:44:54.628" v="511" actId="26606"/>
          <ac:picMkLst>
            <pc:docMk/>
            <pc:sldMk cId="3950826258" sldId="362"/>
            <ac:picMk id="1030" creationId="{17EF25D7-A687-4CD7-BF7C-32698A2CCA02}"/>
          </ac:picMkLst>
        </pc:picChg>
      </pc:sldChg>
      <pc:sldChg chg="addSp delSp modSp new mod setBg modClrScheme chgLayout">
        <pc:chgData name="Anne Francine Martins" userId="081d68a21295deb8" providerId="LiveId" clId="{35C45442-3EA5-4C14-8C7C-2C8FFE4CF2E4}" dt="2023-08-15T09:46:52.719" v="516" actId="26606"/>
        <pc:sldMkLst>
          <pc:docMk/>
          <pc:sldMk cId="3779040836" sldId="363"/>
        </pc:sldMkLst>
        <pc:spChg chg="del">
          <ac:chgData name="Anne Francine Martins" userId="081d68a21295deb8" providerId="LiveId" clId="{35C45442-3EA5-4C14-8C7C-2C8FFE4CF2E4}" dt="2023-08-15T09:46:47.928" v="514" actId="700"/>
          <ac:spMkLst>
            <pc:docMk/>
            <pc:sldMk cId="3779040836" sldId="363"/>
            <ac:spMk id="2" creationId="{2259A2BA-32EE-E8AF-9644-8581EDFC55AE}"/>
          </ac:spMkLst>
        </pc:spChg>
        <pc:spChg chg="del">
          <ac:chgData name="Anne Francine Martins" userId="081d68a21295deb8" providerId="LiveId" clId="{35C45442-3EA5-4C14-8C7C-2C8FFE4CF2E4}" dt="2023-08-15T09:46:47.928" v="514" actId="700"/>
          <ac:spMkLst>
            <pc:docMk/>
            <pc:sldMk cId="3779040836" sldId="363"/>
            <ac:spMk id="3" creationId="{FE0BF9C8-3DF3-378B-54A7-52F11F1D9051}"/>
          </ac:spMkLst>
        </pc:spChg>
        <pc:spChg chg="add">
          <ac:chgData name="Anne Francine Martins" userId="081d68a21295deb8" providerId="LiveId" clId="{35C45442-3EA5-4C14-8C7C-2C8FFE4CF2E4}" dt="2023-08-15T09:46:52.719" v="516" actId="26606"/>
          <ac:spMkLst>
            <pc:docMk/>
            <pc:sldMk cId="3779040836" sldId="363"/>
            <ac:spMk id="10" creationId="{6BC377B7-18F1-42AD-A1DD-E1D6A5B27CE9}"/>
          </ac:spMkLst>
        </pc:spChg>
        <pc:spChg chg="add">
          <ac:chgData name="Anne Francine Martins" userId="081d68a21295deb8" providerId="LiveId" clId="{35C45442-3EA5-4C14-8C7C-2C8FFE4CF2E4}" dt="2023-08-15T09:46:52.719" v="516" actId="26606"/>
          <ac:spMkLst>
            <pc:docMk/>
            <pc:sldMk cId="3779040836" sldId="363"/>
            <ac:spMk id="12" creationId="{E27CBDD7-6A01-4B3F-B16A-F50305427BC5}"/>
          </ac:spMkLst>
        </pc:spChg>
        <pc:picChg chg="add mod">
          <ac:chgData name="Anne Francine Martins" userId="081d68a21295deb8" providerId="LiveId" clId="{35C45442-3EA5-4C14-8C7C-2C8FFE4CF2E4}" dt="2023-08-15T09:46:52.719" v="516" actId="26606"/>
          <ac:picMkLst>
            <pc:docMk/>
            <pc:sldMk cId="3779040836" sldId="363"/>
            <ac:picMk id="5" creationId="{1A6646E9-A838-DA3E-DFF7-82504D3DE0EA}"/>
          </ac:picMkLst>
        </pc:picChg>
      </pc:sldChg>
      <pc:sldChg chg="addSp modSp new mod setBg modNotesTx">
        <pc:chgData name="Anne Francine Martins" userId="081d68a21295deb8" providerId="LiveId" clId="{35C45442-3EA5-4C14-8C7C-2C8FFE4CF2E4}" dt="2023-08-15T09:50:03.182" v="541"/>
        <pc:sldMkLst>
          <pc:docMk/>
          <pc:sldMk cId="477494344" sldId="364"/>
        </pc:sldMkLst>
        <pc:spChg chg="mod">
          <ac:chgData name="Anne Francine Martins" userId="081d68a21295deb8" providerId="LiveId" clId="{35C45442-3EA5-4C14-8C7C-2C8FFE4CF2E4}" dt="2023-08-15T09:49:20.329" v="532" actId="26606"/>
          <ac:spMkLst>
            <pc:docMk/>
            <pc:sldMk cId="477494344" sldId="364"/>
            <ac:spMk id="2" creationId="{042B84AF-8655-38CC-092B-E23BE0F33DE0}"/>
          </ac:spMkLst>
        </pc:spChg>
        <pc:spChg chg="mod">
          <ac:chgData name="Anne Francine Martins" userId="081d68a21295deb8" providerId="LiveId" clId="{35C45442-3EA5-4C14-8C7C-2C8FFE4CF2E4}" dt="2023-08-15T09:49:20.329" v="532" actId="26606"/>
          <ac:spMkLst>
            <pc:docMk/>
            <pc:sldMk cId="477494344" sldId="364"/>
            <ac:spMk id="3" creationId="{C20904BB-9C41-04EE-2C6F-03E9CDAD4558}"/>
          </ac:spMkLst>
        </pc:spChg>
        <pc:spChg chg="add">
          <ac:chgData name="Anne Francine Martins" userId="081d68a21295deb8" providerId="LiveId" clId="{35C45442-3EA5-4C14-8C7C-2C8FFE4CF2E4}" dt="2023-08-15T09:49:20.329" v="532" actId="26606"/>
          <ac:spMkLst>
            <pc:docMk/>
            <pc:sldMk cId="477494344" sldId="364"/>
            <ac:spMk id="8" creationId="{EB6D1D7F-141C-4D8E-BFBA-D95B68E16385}"/>
          </ac:spMkLst>
        </pc:spChg>
        <pc:spChg chg="add">
          <ac:chgData name="Anne Francine Martins" userId="081d68a21295deb8" providerId="LiveId" clId="{35C45442-3EA5-4C14-8C7C-2C8FFE4CF2E4}" dt="2023-08-15T09:49:20.329" v="532" actId="26606"/>
          <ac:spMkLst>
            <pc:docMk/>
            <pc:sldMk cId="477494344" sldId="364"/>
            <ac:spMk id="10" creationId="{245B42B6-26F8-4E25-839B-FB38F13BEFFC}"/>
          </ac:spMkLst>
        </pc:spChg>
      </pc:sldChg>
      <pc:sldChg chg="modSp add mod modNotesTx">
        <pc:chgData name="Anne Francine Martins" userId="081d68a21295deb8" providerId="LiveId" clId="{35C45442-3EA5-4C14-8C7C-2C8FFE4CF2E4}" dt="2023-08-15T09:51:03.435" v="550"/>
        <pc:sldMkLst>
          <pc:docMk/>
          <pc:sldMk cId="1710520857" sldId="365"/>
        </pc:sldMkLst>
        <pc:spChg chg="mod">
          <ac:chgData name="Anne Francine Martins" userId="081d68a21295deb8" providerId="LiveId" clId="{35C45442-3EA5-4C14-8C7C-2C8FFE4CF2E4}" dt="2023-08-15T09:50:25.632" v="549" actId="27636"/>
          <ac:spMkLst>
            <pc:docMk/>
            <pc:sldMk cId="1710520857" sldId="365"/>
            <ac:spMk id="3" creationId="{C20904BB-9C41-04EE-2C6F-03E9CDAD4558}"/>
          </ac:spMkLst>
        </pc:spChg>
      </pc:sldChg>
      <pc:sldChg chg="modSp add mod modNotesTx">
        <pc:chgData name="Anne Francine Martins" userId="081d68a21295deb8" providerId="LiveId" clId="{35C45442-3EA5-4C14-8C7C-2C8FFE4CF2E4}" dt="2023-08-15T09:53:42.834" v="577"/>
        <pc:sldMkLst>
          <pc:docMk/>
          <pc:sldMk cId="3326989359" sldId="366"/>
        </pc:sldMkLst>
        <pc:spChg chg="mod">
          <ac:chgData name="Anne Francine Martins" userId="081d68a21295deb8" providerId="LiveId" clId="{35C45442-3EA5-4C14-8C7C-2C8FFE4CF2E4}" dt="2023-08-15T09:53:19.971" v="576" actId="123"/>
          <ac:spMkLst>
            <pc:docMk/>
            <pc:sldMk cId="3326989359" sldId="366"/>
            <ac:spMk id="3" creationId="{C20904BB-9C41-04EE-2C6F-03E9CDAD4558}"/>
          </ac:spMkLst>
        </pc:spChg>
      </pc:sldChg>
      <pc:sldChg chg="modSp add mod modNotesTx">
        <pc:chgData name="Anne Francine Martins" userId="081d68a21295deb8" providerId="LiveId" clId="{35C45442-3EA5-4C14-8C7C-2C8FFE4CF2E4}" dt="2023-08-15T09:55:24.231" v="583"/>
        <pc:sldMkLst>
          <pc:docMk/>
          <pc:sldMk cId="3579671561" sldId="367"/>
        </pc:sldMkLst>
        <pc:spChg chg="mod">
          <ac:chgData name="Anne Francine Martins" userId="081d68a21295deb8" providerId="LiveId" clId="{35C45442-3EA5-4C14-8C7C-2C8FFE4CF2E4}" dt="2023-08-15T09:55:13.450" v="582" actId="12"/>
          <ac:spMkLst>
            <pc:docMk/>
            <pc:sldMk cId="3579671561" sldId="367"/>
            <ac:spMk id="3" creationId="{C20904BB-9C41-04EE-2C6F-03E9CDAD4558}"/>
          </ac:spMkLst>
        </pc:spChg>
      </pc:sldChg>
      <pc:sldChg chg="modSp add mod modNotesTx">
        <pc:chgData name="Anne Francine Martins" userId="081d68a21295deb8" providerId="LiveId" clId="{35C45442-3EA5-4C14-8C7C-2C8FFE4CF2E4}" dt="2023-08-15T09:52:46.979" v="567"/>
        <pc:sldMkLst>
          <pc:docMk/>
          <pc:sldMk cId="83313281" sldId="368"/>
        </pc:sldMkLst>
        <pc:spChg chg="mod">
          <ac:chgData name="Anne Francine Martins" userId="081d68a21295deb8" providerId="LiveId" clId="{35C45442-3EA5-4C14-8C7C-2C8FFE4CF2E4}" dt="2023-08-15T09:52:35.001" v="566" actId="123"/>
          <ac:spMkLst>
            <pc:docMk/>
            <pc:sldMk cId="83313281" sldId="368"/>
            <ac:spMk id="3" creationId="{C20904BB-9C41-04EE-2C6F-03E9CDAD4558}"/>
          </ac:spMkLst>
        </pc:spChg>
      </pc:sldChg>
      <pc:sldChg chg="modSp add mod modNotesTx">
        <pc:chgData name="Anne Francine Martins" userId="081d68a21295deb8" providerId="LiveId" clId="{35C45442-3EA5-4C14-8C7C-2C8FFE4CF2E4}" dt="2023-08-15T09:51:34.515" v="556"/>
        <pc:sldMkLst>
          <pc:docMk/>
          <pc:sldMk cId="460977416" sldId="369"/>
        </pc:sldMkLst>
        <pc:spChg chg="mod">
          <ac:chgData name="Anne Francine Martins" userId="081d68a21295deb8" providerId="LiveId" clId="{35C45442-3EA5-4C14-8C7C-2C8FFE4CF2E4}" dt="2023-08-15T09:51:24.402" v="555" actId="12"/>
          <ac:spMkLst>
            <pc:docMk/>
            <pc:sldMk cId="460977416" sldId="369"/>
            <ac:spMk id="3" creationId="{C20904BB-9C41-04EE-2C6F-03E9CDAD4558}"/>
          </ac:spMkLst>
        </pc:spChg>
      </pc:sldChg>
      <pc:sldChg chg="modSp add mod modNotesTx">
        <pc:chgData name="Anne Francine Martins" userId="081d68a21295deb8" providerId="LiveId" clId="{35C45442-3EA5-4C14-8C7C-2C8FFE4CF2E4}" dt="2023-08-15T09:56:32.710" v="598"/>
        <pc:sldMkLst>
          <pc:docMk/>
          <pc:sldMk cId="3838422307" sldId="370"/>
        </pc:sldMkLst>
        <pc:spChg chg="mod">
          <ac:chgData name="Anne Francine Martins" userId="081d68a21295deb8" providerId="LiveId" clId="{35C45442-3EA5-4C14-8C7C-2C8FFE4CF2E4}" dt="2023-08-15T09:56:19.782" v="596" actId="6549"/>
          <ac:spMkLst>
            <pc:docMk/>
            <pc:sldMk cId="3838422307" sldId="370"/>
            <ac:spMk id="3" creationId="{C20904BB-9C41-04EE-2C6F-03E9CDAD4558}"/>
          </ac:spMkLst>
        </pc:spChg>
      </pc:sldChg>
      <pc:sldChg chg="modSp add mod modNotesTx">
        <pc:chgData name="Anne Francine Martins" userId="081d68a21295deb8" providerId="LiveId" clId="{35C45442-3EA5-4C14-8C7C-2C8FFE4CF2E4}" dt="2023-08-15T09:57:41.470" v="612"/>
        <pc:sldMkLst>
          <pc:docMk/>
          <pc:sldMk cId="737881110" sldId="371"/>
        </pc:sldMkLst>
        <pc:spChg chg="mod">
          <ac:chgData name="Anne Francine Martins" userId="081d68a21295deb8" providerId="LiveId" clId="{35C45442-3EA5-4C14-8C7C-2C8FFE4CF2E4}" dt="2023-08-15T09:56:57.449" v="610" actId="12"/>
          <ac:spMkLst>
            <pc:docMk/>
            <pc:sldMk cId="737881110" sldId="371"/>
            <ac:spMk id="3" creationId="{C20904BB-9C41-04EE-2C6F-03E9CDAD4558}"/>
          </ac:spMkLst>
        </pc:spChg>
      </pc:sldChg>
      <pc:sldChg chg="modSp add mod modNotesTx">
        <pc:chgData name="Anne Francine Martins" userId="081d68a21295deb8" providerId="LiveId" clId="{35C45442-3EA5-4C14-8C7C-2C8FFE4CF2E4}" dt="2023-08-15T09:58:19.606" v="621"/>
        <pc:sldMkLst>
          <pc:docMk/>
          <pc:sldMk cId="4293988600" sldId="372"/>
        </pc:sldMkLst>
        <pc:spChg chg="mod">
          <ac:chgData name="Anne Francine Martins" userId="081d68a21295deb8" providerId="LiveId" clId="{35C45442-3EA5-4C14-8C7C-2C8FFE4CF2E4}" dt="2023-08-15T09:58:09.828" v="620" actId="6549"/>
          <ac:spMkLst>
            <pc:docMk/>
            <pc:sldMk cId="4293988600" sldId="372"/>
            <ac:spMk id="3" creationId="{C20904BB-9C41-04EE-2C6F-03E9CDAD4558}"/>
          </ac:spMkLst>
        </pc:spChg>
      </pc:sldChg>
      <pc:sldChg chg="modSp add mod modNotesTx">
        <pc:chgData name="Anne Francine Martins" userId="081d68a21295deb8" providerId="LiveId" clId="{35C45442-3EA5-4C14-8C7C-2C8FFE4CF2E4}" dt="2023-08-15T09:58:51.184" v="629"/>
        <pc:sldMkLst>
          <pc:docMk/>
          <pc:sldMk cId="1195537077" sldId="373"/>
        </pc:sldMkLst>
        <pc:spChg chg="mod">
          <ac:chgData name="Anne Francine Martins" userId="081d68a21295deb8" providerId="LiveId" clId="{35C45442-3EA5-4C14-8C7C-2C8FFE4CF2E4}" dt="2023-08-15T09:58:42.653" v="628" actId="6549"/>
          <ac:spMkLst>
            <pc:docMk/>
            <pc:sldMk cId="1195537077" sldId="373"/>
            <ac:spMk id="3" creationId="{C20904BB-9C41-04EE-2C6F-03E9CDAD4558}"/>
          </ac:spMkLst>
        </pc:spChg>
      </pc:sldChg>
      <pc:sldChg chg="modSp add del mod modNotesTx">
        <pc:chgData name="Anne Francine Martins" userId="081d68a21295deb8" providerId="LiveId" clId="{35C45442-3EA5-4C14-8C7C-2C8FFE4CF2E4}" dt="2023-08-15T09:59:35.388" v="633" actId="47"/>
        <pc:sldMkLst>
          <pc:docMk/>
          <pc:sldMk cId="3231041720" sldId="374"/>
        </pc:sldMkLst>
        <pc:spChg chg="mod">
          <ac:chgData name="Anne Francine Martins" userId="081d68a21295deb8" providerId="LiveId" clId="{35C45442-3EA5-4C14-8C7C-2C8FFE4CF2E4}" dt="2023-08-15T09:59:01.887" v="631" actId="6549"/>
          <ac:spMkLst>
            <pc:docMk/>
            <pc:sldMk cId="3231041720" sldId="374"/>
            <ac:spMk id="3" creationId="{C20904BB-9C41-04EE-2C6F-03E9CDAD4558}"/>
          </ac:spMkLst>
        </pc:spChg>
      </pc:sldChg>
    </pc:docChg>
  </pc:docChgLst>
  <pc:docChgLst>
    <pc:chgData name="Anne Francine Martins" userId="081d68a21295deb8" providerId="LiveId" clId="{9F0811E0-3832-4734-8B08-91D65916E276}"/>
    <pc:docChg chg="modSld">
      <pc:chgData name="Anne Francine Martins" userId="081d68a21295deb8" providerId="LiveId" clId="{9F0811E0-3832-4734-8B08-91D65916E276}" dt="2023-08-15T17:42:00.345" v="11" actId="6549"/>
      <pc:docMkLst>
        <pc:docMk/>
      </pc:docMkLst>
      <pc:sldChg chg="modNotesTx">
        <pc:chgData name="Anne Francine Martins" userId="081d68a21295deb8" providerId="LiveId" clId="{9F0811E0-3832-4734-8B08-91D65916E276}" dt="2023-08-15T17:41:54.353" v="10" actId="6549"/>
        <pc:sldMkLst>
          <pc:docMk/>
          <pc:sldMk cId="2828915953" sldId="341"/>
        </pc:sldMkLst>
      </pc:sldChg>
      <pc:sldChg chg="modNotesTx">
        <pc:chgData name="Anne Francine Martins" userId="081d68a21295deb8" providerId="LiveId" clId="{9F0811E0-3832-4734-8B08-91D65916E276}" dt="2023-08-15T17:42:00.345" v="11" actId="6549"/>
        <pc:sldMkLst>
          <pc:docMk/>
          <pc:sldMk cId="3950826258" sldId="362"/>
        </pc:sldMkLst>
      </pc:sldChg>
      <pc:sldChg chg="modNotesTx">
        <pc:chgData name="Anne Francine Martins" userId="081d68a21295deb8" providerId="LiveId" clId="{9F0811E0-3832-4734-8B08-91D65916E276}" dt="2023-08-15T17:41:08.202" v="0" actId="6549"/>
        <pc:sldMkLst>
          <pc:docMk/>
          <pc:sldMk cId="477494344" sldId="364"/>
        </pc:sldMkLst>
      </pc:sldChg>
      <pc:sldChg chg="modNotesTx">
        <pc:chgData name="Anne Francine Martins" userId="081d68a21295deb8" providerId="LiveId" clId="{9F0811E0-3832-4734-8B08-91D65916E276}" dt="2023-08-15T17:41:11.518" v="1" actId="6549"/>
        <pc:sldMkLst>
          <pc:docMk/>
          <pc:sldMk cId="1710520857" sldId="365"/>
        </pc:sldMkLst>
      </pc:sldChg>
      <pc:sldChg chg="modNotesTx">
        <pc:chgData name="Anne Francine Martins" userId="081d68a21295deb8" providerId="LiveId" clId="{9F0811E0-3832-4734-8B08-91D65916E276}" dt="2023-08-15T17:41:22.951" v="4" actId="6549"/>
        <pc:sldMkLst>
          <pc:docMk/>
          <pc:sldMk cId="3326989359" sldId="366"/>
        </pc:sldMkLst>
      </pc:sldChg>
      <pc:sldChg chg="modNotesTx">
        <pc:chgData name="Anne Francine Martins" userId="081d68a21295deb8" providerId="LiveId" clId="{9F0811E0-3832-4734-8B08-91D65916E276}" dt="2023-08-15T17:41:26.808" v="5" actId="6549"/>
        <pc:sldMkLst>
          <pc:docMk/>
          <pc:sldMk cId="3579671561" sldId="367"/>
        </pc:sldMkLst>
      </pc:sldChg>
      <pc:sldChg chg="modNotesTx">
        <pc:chgData name="Anne Francine Martins" userId="081d68a21295deb8" providerId="LiveId" clId="{9F0811E0-3832-4734-8B08-91D65916E276}" dt="2023-08-15T17:41:19.558" v="3" actId="6549"/>
        <pc:sldMkLst>
          <pc:docMk/>
          <pc:sldMk cId="83313281" sldId="368"/>
        </pc:sldMkLst>
      </pc:sldChg>
      <pc:sldChg chg="modNotesTx">
        <pc:chgData name="Anne Francine Martins" userId="081d68a21295deb8" providerId="LiveId" clId="{9F0811E0-3832-4734-8B08-91D65916E276}" dt="2023-08-15T17:41:15.295" v="2" actId="6549"/>
        <pc:sldMkLst>
          <pc:docMk/>
          <pc:sldMk cId="460977416" sldId="369"/>
        </pc:sldMkLst>
      </pc:sldChg>
      <pc:sldChg chg="modNotesTx">
        <pc:chgData name="Anne Francine Martins" userId="081d68a21295deb8" providerId="LiveId" clId="{9F0811E0-3832-4734-8B08-91D65916E276}" dt="2023-08-15T17:41:36.464" v="6" actId="6549"/>
        <pc:sldMkLst>
          <pc:docMk/>
          <pc:sldMk cId="3838422307" sldId="370"/>
        </pc:sldMkLst>
      </pc:sldChg>
      <pc:sldChg chg="modNotesTx">
        <pc:chgData name="Anne Francine Martins" userId="081d68a21295deb8" providerId="LiveId" clId="{9F0811E0-3832-4734-8B08-91D65916E276}" dt="2023-08-15T17:41:41.604" v="7" actId="6549"/>
        <pc:sldMkLst>
          <pc:docMk/>
          <pc:sldMk cId="737881110" sldId="371"/>
        </pc:sldMkLst>
      </pc:sldChg>
      <pc:sldChg chg="modNotesTx">
        <pc:chgData name="Anne Francine Martins" userId="081d68a21295deb8" providerId="LiveId" clId="{9F0811E0-3832-4734-8B08-91D65916E276}" dt="2023-08-15T17:41:45.424" v="8" actId="6549"/>
        <pc:sldMkLst>
          <pc:docMk/>
          <pc:sldMk cId="4293988600" sldId="372"/>
        </pc:sldMkLst>
      </pc:sldChg>
      <pc:sldChg chg="modNotesTx">
        <pc:chgData name="Anne Francine Martins" userId="081d68a21295deb8" providerId="LiveId" clId="{9F0811E0-3832-4734-8B08-91D65916E276}" dt="2023-08-15T17:41:48.639" v="9" actId="6549"/>
        <pc:sldMkLst>
          <pc:docMk/>
          <pc:sldMk cId="1195537077" sldId="373"/>
        </pc:sldMkLst>
      </pc:sldChg>
    </pc:docChg>
  </pc:docChgLst>
  <pc:docChgLst>
    <pc:chgData name="Anne Francine Martins" userId="081d68a21295deb8" providerId="LiveId" clId="{B84C7997-B15B-4AEB-BF11-525373516689}"/>
    <pc:docChg chg="undo custSel addSld delSld modSld sldOrd">
      <pc:chgData name="Anne Francine Martins" userId="081d68a21295deb8" providerId="LiveId" clId="{B84C7997-B15B-4AEB-BF11-525373516689}" dt="2023-08-14T11:26:26.230" v="979"/>
      <pc:docMkLst>
        <pc:docMk/>
      </pc:docMkLst>
      <pc:sldChg chg="addSp delSp modSp mod ord modNotesTx">
        <pc:chgData name="Anne Francine Martins" userId="081d68a21295deb8" providerId="LiveId" clId="{B84C7997-B15B-4AEB-BF11-525373516689}" dt="2023-08-14T08:59:10.772" v="245" actId="26606"/>
        <pc:sldMkLst>
          <pc:docMk/>
          <pc:sldMk cId="4273039727" sldId="257"/>
        </pc:sldMkLst>
        <pc:spChg chg="add del mod">
          <ac:chgData name="Anne Francine Martins" userId="081d68a21295deb8" providerId="LiveId" clId="{B84C7997-B15B-4AEB-BF11-525373516689}" dt="2023-08-14T08:55:07.580" v="174" actId="478"/>
          <ac:spMkLst>
            <pc:docMk/>
            <pc:sldMk cId="4273039727" sldId="257"/>
            <ac:spMk id="2" creationId="{0D478264-06D6-2F4E-05E0-21275F5802F9}"/>
          </ac:spMkLst>
        </pc:spChg>
        <pc:spChg chg="del">
          <ac:chgData name="Anne Francine Martins" userId="081d68a21295deb8" providerId="LiveId" clId="{B84C7997-B15B-4AEB-BF11-525373516689}" dt="2023-08-14T08:55:11.899" v="176" actId="26606"/>
          <ac:spMkLst>
            <pc:docMk/>
            <pc:sldMk cId="4273039727" sldId="257"/>
            <ac:spMk id="1031" creationId="{6BC377B7-18F1-42AD-A1DD-E1D6A5B27CE9}"/>
          </ac:spMkLst>
        </pc:spChg>
        <pc:spChg chg="del">
          <ac:chgData name="Anne Francine Martins" userId="081d68a21295deb8" providerId="LiveId" clId="{B84C7997-B15B-4AEB-BF11-525373516689}" dt="2023-08-14T08:55:11.899" v="176" actId="26606"/>
          <ac:spMkLst>
            <pc:docMk/>
            <pc:sldMk cId="4273039727" sldId="257"/>
            <ac:spMk id="1033" creationId="{E27CBDD7-6A01-4B3F-B16A-F50305427BC5}"/>
          </ac:spMkLst>
        </pc:spChg>
        <pc:spChg chg="add del">
          <ac:chgData name="Anne Francine Martins" userId="081d68a21295deb8" providerId="LiveId" clId="{B84C7997-B15B-4AEB-BF11-525373516689}" dt="2023-08-14T08:55:25.315" v="180" actId="26606"/>
          <ac:spMkLst>
            <pc:docMk/>
            <pc:sldMk cId="4273039727" sldId="257"/>
            <ac:spMk id="1038" creationId="{6BC377B7-18F1-42AD-A1DD-E1D6A5B27CE9}"/>
          </ac:spMkLst>
        </pc:spChg>
        <pc:spChg chg="add del">
          <ac:chgData name="Anne Francine Martins" userId="081d68a21295deb8" providerId="LiveId" clId="{B84C7997-B15B-4AEB-BF11-525373516689}" dt="2023-08-14T08:55:25.315" v="180" actId="26606"/>
          <ac:spMkLst>
            <pc:docMk/>
            <pc:sldMk cId="4273039727" sldId="257"/>
            <ac:spMk id="1040" creationId="{D8CD3F60-224B-4A33-8366-65BAA0E6ECD1}"/>
          </ac:spMkLst>
        </pc:spChg>
        <pc:spChg chg="add del">
          <ac:chgData name="Anne Francine Martins" userId="081d68a21295deb8" providerId="LiveId" clId="{B84C7997-B15B-4AEB-BF11-525373516689}" dt="2023-08-14T08:59:10.772" v="245" actId="26606"/>
          <ac:spMkLst>
            <pc:docMk/>
            <pc:sldMk cId="4273039727" sldId="257"/>
            <ac:spMk id="1045" creationId="{6BC377B7-18F1-42AD-A1DD-E1D6A5B27CE9}"/>
          </ac:spMkLst>
        </pc:spChg>
        <pc:spChg chg="add del">
          <ac:chgData name="Anne Francine Martins" userId="081d68a21295deb8" providerId="LiveId" clId="{B84C7997-B15B-4AEB-BF11-525373516689}" dt="2023-08-14T08:59:10.772" v="245" actId="26606"/>
          <ac:spMkLst>
            <pc:docMk/>
            <pc:sldMk cId="4273039727" sldId="257"/>
            <ac:spMk id="1047" creationId="{E27CBDD7-6A01-4B3F-B16A-F50305427BC5}"/>
          </ac:spMkLst>
        </pc:spChg>
        <pc:spChg chg="add">
          <ac:chgData name="Anne Francine Martins" userId="081d68a21295deb8" providerId="LiveId" clId="{B84C7997-B15B-4AEB-BF11-525373516689}" dt="2023-08-14T08:59:10.772" v="245" actId="26606"/>
          <ac:spMkLst>
            <pc:docMk/>
            <pc:sldMk cId="4273039727" sldId="257"/>
            <ac:spMk id="1052" creationId="{6BC377B7-18F1-42AD-A1DD-E1D6A5B27CE9}"/>
          </ac:spMkLst>
        </pc:spChg>
        <pc:spChg chg="add">
          <ac:chgData name="Anne Francine Martins" userId="081d68a21295deb8" providerId="LiveId" clId="{B84C7997-B15B-4AEB-BF11-525373516689}" dt="2023-08-14T08:59:10.772" v="245" actId="26606"/>
          <ac:spMkLst>
            <pc:docMk/>
            <pc:sldMk cId="4273039727" sldId="257"/>
            <ac:spMk id="1054" creationId="{E27CBDD7-6A01-4B3F-B16A-F50305427BC5}"/>
          </ac:spMkLst>
        </pc:spChg>
        <pc:picChg chg="add del mod">
          <ac:chgData name="Anne Francine Martins" userId="081d68a21295deb8" providerId="LiveId" clId="{B84C7997-B15B-4AEB-BF11-525373516689}" dt="2023-08-14T08:59:06.664" v="243" actId="478"/>
          <ac:picMkLst>
            <pc:docMk/>
            <pc:sldMk cId="4273039727" sldId="257"/>
            <ac:picMk id="3" creationId="{8B6461BD-E49D-5319-944E-70516A8549F6}"/>
          </ac:picMkLst>
        </pc:picChg>
        <pc:picChg chg="add mod">
          <ac:chgData name="Anne Francine Martins" userId="081d68a21295deb8" providerId="LiveId" clId="{B84C7997-B15B-4AEB-BF11-525373516689}" dt="2023-08-14T08:59:10.772" v="245" actId="26606"/>
          <ac:picMkLst>
            <pc:docMk/>
            <pc:sldMk cId="4273039727" sldId="257"/>
            <ac:picMk id="4" creationId="{5FECA634-1AB0-5439-8E7C-C54D3C6459F7}"/>
          </ac:picMkLst>
        </pc:picChg>
        <pc:picChg chg="del">
          <ac:chgData name="Anne Francine Martins" userId="081d68a21295deb8" providerId="LiveId" clId="{B84C7997-B15B-4AEB-BF11-525373516689}" dt="2023-08-14T08:55:04.980" v="173" actId="478"/>
          <ac:picMkLst>
            <pc:docMk/>
            <pc:sldMk cId="4273039727" sldId="257"/>
            <ac:picMk id="1026" creationId="{D4A09093-CCC5-5BE8-80D6-BBEF8EBF81B6}"/>
          </ac:picMkLst>
        </pc:picChg>
      </pc:sldChg>
      <pc:sldChg chg="del">
        <pc:chgData name="Anne Francine Martins" userId="081d68a21295deb8" providerId="LiveId" clId="{B84C7997-B15B-4AEB-BF11-525373516689}" dt="2023-08-14T08:58:09.610" v="242" actId="47"/>
        <pc:sldMkLst>
          <pc:docMk/>
          <pc:sldMk cId="2280318828" sldId="258"/>
        </pc:sldMkLst>
      </pc:sldChg>
      <pc:sldChg chg="del">
        <pc:chgData name="Anne Francine Martins" userId="081d68a21295deb8" providerId="LiveId" clId="{B84C7997-B15B-4AEB-BF11-525373516689}" dt="2023-08-14T08:58:09.610" v="242" actId="47"/>
        <pc:sldMkLst>
          <pc:docMk/>
          <pc:sldMk cId="2554803754" sldId="259"/>
        </pc:sldMkLst>
      </pc:sldChg>
      <pc:sldChg chg="del">
        <pc:chgData name="Anne Francine Martins" userId="081d68a21295deb8" providerId="LiveId" clId="{B84C7997-B15B-4AEB-BF11-525373516689}" dt="2023-08-14T08:58:09.610" v="242" actId="47"/>
        <pc:sldMkLst>
          <pc:docMk/>
          <pc:sldMk cId="872675383" sldId="260"/>
        </pc:sldMkLst>
      </pc:sldChg>
      <pc:sldChg chg="del">
        <pc:chgData name="Anne Francine Martins" userId="081d68a21295deb8" providerId="LiveId" clId="{B84C7997-B15B-4AEB-BF11-525373516689}" dt="2023-08-14T08:58:09.610" v="242" actId="47"/>
        <pc:sldMkLst>
          <pc:docMk/>
          <pc:sldMk cId="423419417" sldId="261"/>
        </pc:sldMkLst>
      </pc:sldChg>
      <pc:sldChg chg="del">
        <pc:chgData name="Anne Francine Martins" userId="081d68a21295deb8" providerId="LiveId" clId="{B84C7997-B15B-4AEB-BF11-525373516689}" dt="2023-08-14T08:43:29.388" v="102" actId="47"/>
        <pc:sldMkLst>
          <pc:docMk/>
          <pc:sldMk cId="1718983002" sldId="262"/>
        </pc:sldMkLst>
      </pc:sldChg>
      <pc:sldChg chg="del">
        <pc:chgData name="Anne Francine Martins" userId="081d68a21295deb8" providerId="LiveId" clId="{B84C7997-B15B-4AEB-BF11-525373516689}" dt="2023-08-14T08:43:27.403" v="101" actId="47"/>
        <pc:sldMkLst>
          <pc:docMk/>
          <pc:sldMk cId="137668539" sldId="263"/>
        </pc:sldMkLst>
      </pc:sldChg>
      <pc:sldChg chg="addSp delSp modSp del mod">
        <pc:chgData name="Anne Francine Martins" userId="081d68a21295deb8" providerId="LiveId" clId="{B84C7997-B15B-4AEB-BF11-525373516689}" dt="2023-08-14T08:54:43.175" v="171" actId="47"/>
        <pc:sldMkLst>
          <pc:docMk/>
          <pc:sldMk cId="3327381778" sldId="264"/>
        </pc:sldMkLst>
        <pc:spChg chg="del">
          <ac:chgData name="Anne Francine Martins" userId="081d68a21295deb8" providerId="LiveId" clId="{B84C7997-B15B-4AEB-BF11-525373516689}" dt="2023-08-14T08:48:15.158" v="110" actId="26606"/>
          <ac:spMkLst>
            <pc:docMk/>
            <pc:sldMk cId="3327381778" sldId="264"/>
            <ac:spMk id="6151" creationId="{6BC377B7-18F1-42AD-A1DD-E1D6A5B27CE9}"/>
          </ac:spMkLst>
        </pc:spChg>
        <pc:spChg chg="del">
          <ac:chgData name="Anne Francine Martins" userId="081d68a21295deb8" providerId="LiveId" clId="{B84C7997-B15B-4AEB-BF11-525373516689}" dt="2023-08-14T08:48:15.158" v="110" actId="26606"/>
          <ac:spMkLst>
            <pc:docMk/>
            <pc:sldMk cId="3327381778" sldId="264"/>
            <ac:spMk id="6153" creationId="{E27CBDD7-6A01-4B3F-B16A-F50305427BC5}"/>
          </ac:spMkLst>
        </pc:spChg>
        <pc:spChg chg="add">
          <ac:chgData name="Anne Francine Martins" userId="081d68a21295deb8" providerId="LiveId" clId="{B84C7997-B15B-4AEB-BF11-525373516689}" dt="2023-08-14T08:48:15.158" v="110" actId="26606"/>
          <ac:spMkLst>
            <pc:docMk/>
            <pc:sldMk cId="3327381778" sldId="264"/>
            <ac:spMk id="6158" creationId="{6BC377B7-18F1-42AD-A1DD-E1D6A5B27CE9}"/>
          </ac:spMkLst>
        </pc:spChg>
        <pc:spChg chg="add">
          <ac:chgData name="Anne Francine Martins" userId="081d68a21295deb8" providerId="LiveId" clId="{B84C7997-B15B-4AEB-BF11-525373516689}" dt="2023-08-14T08:48:15.158" v="110" actId="26606"/>
          <ac:spMkLst>
            <pc:docMk/>
            <pc:sldMk cId="3327381778" sldId="264"/>
            <ac:spMk id="6160" creationId="{D8CD3F60-224B-4A33-8366-65BAA0E6ECD1}"/>
          </ac:spMkLst>
        </pc:spChg>
        <pc:picChg chg="add del mod">
          <ac:chgData name="Anne Francine Martins" userId="081d68a21295deb8" providerId="LiveId" clId="{B84C7997-B15B-4AEB-BF11-525373516689}" dt="2023-08-14T08:54:08.200" v="162" actId="21"/>
          <ac:picMkLst>
            <pc:docMk/>
            <pc:sldMk cId="3327381778" sldId="264"/>
            <ac:picMk id="2" creationId="{4B3EB2BC-3C6C-0295-9D31-33FFAE5A17AE}"/>
          </ac:picMkLst>
        </pc:picChg>
        <pc:picChg chg="del">
          <ac:chgData name="Anne Francine Martins" userId="081d68a21295deb8" providerId="LiveId" clId="{B84C7997-B15B-4AEB-BF11-525373516689}" dt="2023-08-14T08:48:09.824" v="108" actId="478"/>
          <ac:picMkLst>
            <pc:docMk/>
            <pc:sldMk cId="3327381778" sldId="264"/>
            <ac:picMk id="6148" creationId="{A086F518-189F-7566-FA39-EE65AA60588A}"/>
          </ac:picMkLst>
        </pc:picChg>
      </pc:sldChg>
      <pc:sldChg chg="del">
        <pc:chgData name="Anne Francine Martins" userId="081d68a21295deb8" providerId="LiveId" clId="{B84C7997-B15B-4AEB-BF11-525373516689}" dt="2023-08-14T08:58:05.615" v="241" actId="47"/>
        <pc:sldMkLst>
          <pc:docMk/>
          <pc:sldMk cId="1085843561" sldId="265"/>
        </pc:sldMkLst>
      </pc:sldChg>
      <pc:sldChg chg="del">
        <pc:chgData name="Anne Francine Martins" userId="081d68a21295deb8" providerId="LiveId" clId="{B84C7997-B15B-4AEB-BF11-525373516689}" dt="2023-08-14T08:58:09.610" v="242" actId="47"/>
        <pc:sldMkLst>
          <pc:docMk/>
          <pc:sldMk cId="3549472602" sldId="266"/>
        </pc:sldMkLst>
      </pc:sldChg>
      <pc:sldChg chg="del">
        <pc:chgData name="Anne Francine Martins" userId="081d68a21295deb8" providerId="LiveId" clId="{B84C7997-B15B-4AEB-BF11-525373516689}" dt="2023-08-14T08:58:09.610" v="242" actId="47"/>
        <pc:sldMkLst>
          <pc:docMk/>
          <pc:sldMk cId="540776098" sldId="267"/>
        </pc:sldMkLst>
      </pc:sldChg>
      <pc:sldChg chg="del">
        <pc:chgData name="Anne Francine Martins" userId="081d68a21295deb8" providerId="LiveId" clId="{B84C7997-B15B-4AEB-BF11-525373516689}" dt="2023-08-14T08:58:09.610" v="242" actId="47"/>
        <pc:sldMkLst>
          <pc:docMk/>
          <pc:sldMk cId="2788179707" sldId="268"/>
        </pc:sldMkLst>
      </pc:sldChg>
      <pc:sldChg chg="del">
        <pc:chgData name="Anne Francine Martins" userId="081d68a21295deb8" providerId="LiveId" clId="{B84C7997-B15B-4AEB-BF11-525373516689}" dt="2023-08-14T08:58:09.610" v="242" actId="47"/>
        <pc:sldMkLst>
          <pc:docMk/>
          <pc:sldMk cId="3421012150" sldId="269"/>
        </pc:sldMkLst>
      </pc:sldChg>
      <pc:sldChg chg="del">
        <pc:chgData name="Anne Francine Martins" userId="081d68a21295deb8" providerId="LiveId" clId="{B84C7997-B15B-4AEB-BF11-525373516689}" dt="2023-08-14T08:58:09.610" v="242" actId="47"/>
        <pc:sldMkLst>
          <pc:docMk/>
          <pc:sldMk cId="403284944" sldId="270"/>
        </pc:sldMkLst>
      </pc:sldChg>
      <pc:sldChg chg="del">
        <pc:chgData name="Anne Francine Martins" userId="081d68a21295deb8" providerId="LiveId" clId="{B84C7997-B15B-4AEB-BF11-525373516689}" dt="2023-08-14T08:58:09.610" v="242" actId="47"/>
        <pc:sldMkLst>
          <pc:docMk/>
          <pc:sldMk cId="1657503941" sldId="271"/>
        </pc:sldMkLst>
      </pc:sldChg>
      <pc:sldChg chg="del">
        <pc:chgData name="Anne Francine Martins" userId="081d68a21295deb8" providerId="LiveId" clId="{B84C7997-B15B-4AEB-BF11-525373516689}" dt="2023-08-14T08:58:09.610" v="242" actId="47"/>
        <pc:sldMkLst>
          <pc:docMk/>
          <pc:sldMk cId="3959203740" sldId="272"/>
        </pc:sldMkLst>
      </pc:sldChg>
      <pc:sldChg chg="del">
        <pc:chgData name="Anne Francine Martins" userId="081d68a21295deb8" providerId="LiveId" clId="{B84C7997-B15B-4AEB-BF11-525373516689}" dt="2023-08-14T08:58:09.610" v="242" actId="47"/>
        <pc:sldMkLst>
          <pc:docMk/>
          <pc:sldMk cId="2485728432" sldId="273"/>
        </pc:sldMkLst>
      </pc:sldChg>
      <pc:sldChg chg="del">
        <pc:chgData name="Anne Francine Martins" userId="081d68a21295deb8" providerId="LiveId" clId="{B84C7997-B15B-4AEB-BF11-525373516689}" dt="2023-08-14T08:58:09.610" v="242" actId="47"/>
        <pc:sldMkLst>
          <pc:docMk/>
          <pc:sldMk cId="2169136315" sldId="274"/>
        </pc:sldMkLst>
      </pc:sldChg>
      <pc:sldChg chg="del">
        <pc:chgData name="Anne Francine Martins" userId="081d68a21295deb8" providerId="LiveId" clId="{B84C7997-B15B-4AEB-BF11-525373516689}" dt="2023-08-14T08:58:09.610" v="242" actId="47"/>
        <pc:sldMkLst>
          <pc:docMk/>
          <pc:sldMk cId="2257035198" sldId="275"/>
        </pc:sldMkLst>
      </pc:sldChg>
      <pc:sldChg chg="del">
        <pc:chgData name="Anne Francine Martins" userId="081d68a21295deb8" providerId="LiveId" clId="{B84C7997-B15B-4AEB-BF11-525373516689}" dt="2023-08-14T08:58:09.610" v="242" actId="47"/>
        <pc:sldMkLst>
          <pc:docMk/>
          <pc:sldMk cId="651963380" sldId="276"/>
        </pc:sldMkLst>
      </pc:sldChg>
      <pc:sldChg chg="del">
        <pc:chgData name="Anne Francine Martins" userId="081d68a21295deb8" providerId="LiveId" clId="{B84C7997-B15B-4AEB-BF11-525373516689}" dt="2023-08-14T08:58:09.610" v="242" actId="47"/>
        <pc:sldMkLst>
          <pc:docMk/>
          <pc:sldMk cId="946963099" sldId="277"/>
        </pc:sldMkLst>
      </pc:sldChg>
      <pc:sldChg chg="modSp mod">
        <pc:chgData name="Anne Francine Martins" userId="081d68a21295deb8" providerId="LiveId" clId="{B84C7997-B15B-4AEB-BF11-525373516689}" dt="2023-08-14T08:42:58.401" v="100" actId="20577"/>
        <pc:sldMkLst>
          <pc:docMk/>
          <pc:sldMk cId="1781431122" sldId="278"/>
        </pc:sldMkLst>
        <pc:spChg chg="mod">
          <ac:chgData name="Anne Francine Martins" userId="081d68a21295deb8" providerId="LiveId" clId="{B84C7997-B15B-4AEB-BF11-525373516689}" dt="2023-08-14T08:41:48.813" v="2" actId="20577"/>
          <ac:spMkLst>
            <pc:docMk/>
            <pc:sldMk cId="1781431122" sldId="278"/>
            <ac:spMk id="2" creationId="{0379C804-05CA-0AFB-C490-8AC1533B7606}"/>
          </ac:spMkLst>
        </pc:spChg>
        <pc:graphicFrameChg chg="mod">
          <ac:chgData name="Anne Francine Martins" userId="081d68a21295deb8" providerId="LiveId" clId="{B84C7997-B15B-4AEB-BF11-525373516689}" dt="2023-08-14T08:42:58.401" v="100" actId="20577"/>
          <ac:graphicFrameMkLst>
            <pc:docMk/>
            <pc:sldMk cId="1781431122" sldId="278"/>
            <ac:graphicFrameMk id="5" creationId="{B1C5C7CC-724D-5344-77C3-0FBF6D06B4B9}"/>
          </ac:graphicFrameMkLst>
        </pc:graphicFrameChg>
      </pc:sldChg>
      <pc:sldChg chg="del">
        <pc:chgData name="Anne Francine Martins" userId="081d68a21295deb8" providerId="LiveId" clId="{B84C7997-B15B-4AEB-BF11-525373516689}" dt="2023-08-14T08:41:45.394" v="0" actId="47"/>
        <pc:sldMkLst>
          <pc:docMk/>
          <pc:sldMk cId="3847942258" sldId="279"/>
        </pc:sldMkLst>
      </pc:sldChg>
      <pc:sldChg chg="del">
        <pc:chgData name="Anne Francine Martins" userId="081d68a21295deb8" providerId="LiveId" clId="{B84C7997-B15B-4AEB-BF11-525373516689}" dt="2023-08-14T08:58:09.610" v="242" actId="47"/>
        <pc:sldMkLst>
          <pc:docMk/>
          <pc:sldMk cId="875666643" sldId="280"/>
        </pc:sldMkLst>
      </pc:sldChg>
      <pc:sldChg chg="del">
        <pc:chgData name="Anne Francine Martins" userId="081d68a21295deb8" providerId="LiveId" clId="{B84C7997-B15B-4AEB-BF11-525373516689}" dt="2023-08-14T08:58:09.610" v="242" actId="47"/>
        <pc:sldMkLst>
          <pc:docMk/>
          <pc:sldMk cId="4042721133" sldId="281"/>
        </pc:sldMkLst>
      </pc:sldChg>
      <pc:sldChg chg="del">
        <pc:chgData name="Anne Francine Martins" userId="081d68a21295deb8" providerId="LiveId" clId="{B84C7997-B15B-4AEB-BF11-525373516689}" dt="2023-08-14T08:58:09.610" v="242" actId="47"/>
        <pc:sldMkLst>
          <pc:docMk/>
          <pc:sldMk cId="2758937801" sldId="282"/>
        </pc:sldMkLst>
      </pc:sldChg>
      <pc:sldChg chg="del">
        <pc:chgData name="Anne Francine Martins" userId="081d68a21295deb8" providerId="LiveId" clId="{B84C7997-B15B-4AEB-BF11-525373516689}" dt="2023-08-14T08:58:09.610" v="242" actId="47"/>
        <pc:sldMkLst>
          <pc:docMk/>
          <pc:sldMk cId="948194519" sldId="283"/>
        </pc:sldMkLst>
      </pc:sldChg>
      <pc:sldChg chg="del">
        <pc:chgData name="Anne Francine Martins" userId="081d68a21295deb8" providerId="LiveId" clId="{B84C7997-B15B-4AEB-BF11-525373516689}" dt="2023-08-14T08:58:09.610" v="242" actId="47"/>
        <pc:sldMkLst>
          <pc:docMk/>
          <pc:sldMk cId="3650739924" sldId="284"/>
        </pc:sldMkLst>
      </pc:sldChg>
      <pc:sldChg chg="del">
        <pc:chgData name="Anne Francine Martins" userId="081d68a21295deb8" providerId="LiveId" clId="{B84C7997-B15B-4AEB-BF11-525373516689}" dt="2023-08-14T08:58:09.610" v="242" actId="47"/>
        <pc:sldMkLst>
          <pc:docMk/>
          <pc:sldMk cId="2008627907" sldId="285"/>
        </pc:sldMkLst>
      </pc:sldChg>
      <pc:sldChg chg="del">
        <pc:chgData name="Anne Francine Martins" userId="081d68a21295deb8" providerId="LiveId" clId="{B84C7997-B15B-4AEB-BF11-525373516689}" dt="2023-08-14T08:58:09.610" v="242" actId="47"/>
        <pc:sldMkLst>
          <pc:docMk/>
          <pc:sldMk cId="3802838334" sldId="286"/>
        </pc:sldMkLst>
      </pc:sldChg>
      <pc:sldChg chg="del">
        <pc:chgData name="Anne Francine Martins" userId="081d68a21295deb8" providerId="LiveId" clId="{B84C7997-B15B-4AEB-BF11-525373516689}" dt="2023-08-14T08:58:09.610" v="242" actId="47"/>
        <pc:sldMkLst>
          <pc:docMk/>
          <pc:sldMk cId="3311413264" sldId="287"/>
        </pc:sldMkLst>
      </pc:sldChg>
      <pc:sldChg chg="del">
        <pc:chgData name="Anne Francine Martins" userId="081d68a21295deb8" providerId="LiveId" clId="{B84C7997-B15B-4AEB-BF11-525373516689}" dt="2023-08-14T08:58:09.610" v="242" actId="47"/>
        <pc:sldMkLst>
          <pc:docMk/>
          <pc:sldMk cId="3285921361" sldId="288"/>
        </pc:sldMkLst>
      </pc:sldChg>
      <pc:sldChg chg="del">
        <pc:chgData name="Anne Francine Martins" userId="081d68a21295deb8" providerId="LiveId" clId="{B84C7997-B15B-4AEB-BF11-525373516689}" dt="2023-08-14T08:58:09.610" v="242" actId="47"/>
        <pc:sldMkLst>
          <pc:docMk/>
          <pc:sldMk cId="2563360000" sldId="289"/>
        </pc:sldMkLst>
      </pc:sldChg>
      <pc:sldChg chg="del">
        <pc:chgData name="Anne Francine Martins" userId="081d68a21295deb8" providerId="LiveId" clId="{B84C7997-B15B-4AEB-BF11-525373516689}" dt="2023-08-14T08:58:09.610" v="242" actId="47"/>
        <pc:sldMkLst>
          <pc:docMk/>
          <pc:sldMk cId="4199756934" sldId="290"/>
        </pc:sldMkLst>
      </pc:sldChg>
      <pc:sldChg chg="del">
        <pc:chgData name="Anne Francine Martins" userId="081d68a21295deb8" providerId="LiveId" clId="{B84C7997-B15B-4AEB-BF11-525373516689}" dt="2023-08-14T08:58:09.610" v="242" actId="47"/>
        <pc:sldMkLst>
          <pc:docMk/>
          <pc:sldMk cId="1636588828" sldId="291"/>
        </pc:sldMkLst>
      </pc:sldChg>
      <pc:sldChg chg="del">
        <pc:chgData name="Anne Francine Martins" userId="081d68a21295deb8" providerId="LiveId" clId="{B84C7997-B15B-4AEB-BF11-525373516689}" dt="2023-08-14T08:58:09.610" v="242" actId="47"/>
        <pc:sldMkLst>
          <pc:docMk/>
          <pc:sldMk cId="1484080722" sldId="292"/>
        </pc:sldMkLst>
      </pc:sldChg>
      <pc:sldChg chg="del">
        <pc:chgData name="Anne Francine Martins" userId="081d68a21295deb8" providerId="LiveId" clId="{B84C7997-B15B-4AEB-BF11-525373516689}" dt="2023-08-14T08:58:09.610" v="242" actId="47"/>
        <pc:sldMkLst>
          <pc:docMk/>
          <pc:sldMk cId="2833911038" sldId="293"/>
        </pc:sldMkLst>
      </pc:sldChg>
      <pc:sldChg chg="del">
        <pc:chgData name="Anne Francine Martins" userId="081d68a21295deb8" providerId="LiveId" clId="{B84C7997-B15B-4AEB-BF11-525373516689}" dt="2023-08-14T08:58:09.610" v="242" actId="47"/>
        <pc:sldMkLst>
          <pc:docMk/>
          <pc:sldMk cId="2171526187" sldId="294"/>
        </pc:sldMkLst>
      </pc:sldChg>
      <pc:sldChg chg="addSp delSp modSp new mod modNotesTx">
        <pc:chgData name="Anne Francine Martins" userId="081d68a21295deb8" providerId="LiveId" clId="{B84C7997-B15B-4AEB-BF11-525373516689}" dt="2023-08-14T08:53:14.425" v="144"/>
        <pc:sldMkLst>
          <pc:docMk/>
          <pc:sldMk cId="3188151908" sldId="295"/>
        </pc:sldMkLst>
        <pc:spChg chg="mod">
          <ac:chgData name="Anne Francine Martins" userId="081d68a21295deb8" providerId="LiveId" clId="{B84C7997-B15B-4AEB-BF11-525373516689}" dt="2023-08-14T08:46:32.653" v="106" actId="20577"/>
          <ac:spMkLst>
            <pc:docMk/>
            <pc:sldMk cId="3188151908" sldId="295"/>
            <ac:spMk id="2" creationId="{8E46A14F-07BB-29CA-19D3-A9FA213D744B}"/>
          </ac:spMkLst>
        </pc:spChg>
        <pc:spChg chg="del">
          <ac:chgData name="Anne Francine Martins" userId="081d68a21295deb8" providerId="LiveId" clId="{B84C7997-B15B-4AEB-BF11-525373516689}" dt="2023-08-14T08:46:12.965" v="105"/>
          <ac:spMkLst>
            <pc:docMk/>
            <pc:sldMk cId="3188151908" sldId="295"/>
            <ac:spMk id="3" creationId="{825C0DBA-95CC-7534-4C49-E397DAAD5ED4}"/>
          </ac:spMkLst>
        </pc:spChg>
        <pc:picChg chg="add mod">
          <ac:chgData name="Anne Francine Martins" userId="081d68a21295deb8" providerId="LiveId" clId="{B84C7997-B15B-4AEB-BF11-525373516689}" dt="2023-08-14T08:46:12.965" v="105"/>
          <ac:picMkLst>
            <pc:docMk/>
            <pc:sldMk cId="3188151908" sldId="295"/>
            <ac:picMk id="4" creationId="{DBEE3A7F-C9E6-957D-F645-1248A829CCF2}"/>
          </ac:picMkLst>
        </pc:picChg>
      </pc:sldChg>
      <pc:sldChg chg="addSp modSp new mod setBg">
        <pc:chgData name="Anne Francine Martins" userId="081d68a21295deb8" providerId="LiveId" clId="{B84C7997-B15B-4AEB-BF11-525373516689}" dt="2023-08-14T08:52:14.230" v="135" actId="14100"/>
        <pc:sldMkLst>
          <pc:docMk/>
          <pc:sldMk cId="3562792253" sldId="296"/>
        </pc:sldMkLst>
        <pc:spChg chg="mod">
          <ac:chgData name="Anne Francine Martins" userId="081d68a21295deb8" providerId="LiveId" clId="{B84C7997-B15B-4AEB-BF11-525373516689}" dt="2023-08-14T08:52:06.654" v="133" actId="26606"/>
          <ac:spMkLst>
            <pc:docMk/>
            <pc:sldMk cId="3562792253" sldId="296"/>
            <ac:spMk id="2" creationId="{A44EAE98-682B-6B0F-EFDD-B146D4C8B230}"/>
          </ac:spMkLst>
        </pc:spChg>
        <pc:spChg chg="mod">
          <ac:chgData name="Anne Francine Martins" userId="081d68a21295deb8" providerId="LiveId" clId="{B84C7997-B15B-4AEB-BF11-525373516689}" dt="2023-08-14T08:52:14.230" v="135" actId="14100"/>
          <ac:spMkLst>
            <pc:docMk/>
            <pc:sldMk cId="3562792253" sldId="296"/>
            <ac:spMk id="3" creationId="{9FA598CB-5968-BAF1-B08B-3391401937FA}"/>
          </ac:spMkLst>
        </pc:spChg>
        <pc:spChg chg="add">
          <ac:chgData name="Anne Francine Martins" userId="081d68a21295deb8" providerId="LiveId" clId="{B84C7997-B15B-4AEB-BF11-525373516689}" dt="2023-08-14T08:52:06.654" v="133" actId="26606"/>
          <ac:spMkLst>
            <pc:docMk/>
            <pc:sldMk cId="3562792253" sldId="296"/>
            <ac:spMk id="8" creationId="{EB6D1D7F-141C-4D8E-BFBA-D95B68E16385}"/>
          </ac:spMkLst>
        </pc:spChg>
        <pc:spChg chg="add">
          <ac:chgData name="Anne Francine Martins" userId="081d68a21295deb8" providerId="LiveId" clId="{B84C7997-B15B-4AEB-BF11-525373516689}" dt="2023-08-14T08:52:06.654" v="133" actId="26606"/>
          <ac:spMkLst>
            <pc:docMk/>
            <pc:sldMk cId="3562792253" sldId="296"/>
            <ac:spMk id="10" creationId="{27248369-464E-49D1-91FC-BC34A50A66D2}"/>
          </ac:spMkLst>
        </pc:spChg>
      </pc:sldChg>
      <pc:sldChg chg="addSp modSp new mod setBg">
        <pc:chgData name="Anne Francine Martins" userId="081d68a21295deb8" providerId="LiveId" clId="{B84C7997-B15B-4AEB-BF11-525373516689}" dt="2023-08-14T08:53:00.858" v="143" actId="26606"/>
        <pc:sldMkLst>
          <pc:docMk/>
          <pc:sldMk cId="2519855041" sldId="297"/>
        </pc:sldMkLst>
        <pc:spChg chg="mod">
          <ac:chgData name="Anne Francine Martins" userId="081d68a21295deb8" providerId="LiveId" clId="{B84C7997-B15B-4AEB-BF11-525373516689}" dt="2023-08-14T08:53:00.858" v="143" actId="26606"/>
          <ac:spMkLst>
            <pc:docMk/>
            <pc:sldMk cId="2519855041" sldId="297"/>
            <ac:spMk id="2" creationId="{F4B961E2-B539-24FF-6DF7-F64E1126E709}"/>
          </ac:spMkLst>
        </pc:spChg>
        <pc:spChg chg="mod">
          <ac:chgData name="Anne Francine Martins" userId="081d68a21295deb8" providerId="LiveId" clId="{B84C7997-B15B-4AEB-BF11-525373516689}" dt="2023-08-14T08:53:00.858" v="143" actId="26606"/>
          <ac:spMkLst>
            <pc:docMk/>
            <pc:sldMk cId="2519855041" sldId="297"/>
            <ac:spMk id="3" creationId="{998C59BD-2060-81FC-8F03-5663EF24FD62}"/>
          </ac:spMkLst>
        </pc:spChg>
        <pc:spChg chg="add">
          <ac:chgData name="Anne Francine Martins" userId="081d68a21295deb8" providerId="LiveId" clId="{B84C7997-B15B-4AEB-BF11-525373516689}" dt="2023-08-14T08:53:00.858" v="143" actId="26606"/>
          <ac:spMkLst>
            <pc:docMk/>
            <pc:sldMk cId="2519855041" sldId="297"/>
            <ac:spMk id="8" creationId="{EB6D1D7F-141C-4D8E-BFBA-D95B68E16385}"/>
          </ac:spMkLst>
        </pc:spChg>
        <pc:spChg chg="add">
          <ac:chgData name="Anne Francine Martins" userId="081d68a21295deb8" providerId="LiveId" clId="{B84C7997-B15B-4AEB-BF11-525373516689}" dt="2023-08-14T08:53:00.858" v="143" actId="26606"/>
          <ac:spMkLst>
            <pc:docMk/>
            <pc:sldMk cId="2519855041" sldId="297"/>
            <ac:spMk id="10" creationId="{27248369-464E-49D1-91FC-BC34A50A66D2}"/>
          </ac:spMkLst>
        </pc:spChg>
      </pc:sldChg>
      <pc:sldChg chg="addSp delSp modSp new mod setBg modNotesTx">
        <pc:chgData name="Anne Francine Martins" userId="081d68a21295deb8" providerId="LiveId" clId="{B84C7997-B15B-4AEB-BF11-525373516689}" dt="2023-08-14T08:56:21.072" v="181"/>
        <pc:sldMkLst>
          <pc:docMk/>
          <pc:sldMk cId="1873033690" sldId="298"/>
        </pc:sldMkLst>
        <pc:spChg chg="mod">
          <ac:chgData name="Anne Francine Martins" userId="081d68a21295deb8" providerId="LiveId" clId="{B84C7997-B15B-4AEB-BF11-525373516689}" dt="2023-08-14T08:54:29.407" v="166" actId="26606"/>
          <ac:spMkLst>
            <pc:docMk/>
            <pc:sldMk cId="1873033690" sldId="298"/>
            <ac:spMk id="2" creationId="{7CFB8B40-D52F-9632-71FA-49EA86DD7553}"/>
          </ac:spMkLst>
        </pc:spChg>
        <pc:spChg chg="del">
          <ac:chgData name="Anne Francine Martins" userId="081d68a21295deb8" providerId="LiveId" clId="{B84C7997-B15B-4AEB-BF11-525373516689}" dt="2023-08-14T08:54:12.530" v="163"/>
          <ac:spMkLst>
            <pc:docMk/>
            <pc:sldMk cId="1873033690" sldId="298"/>
            <ac:spMk id="3" creationId="{23FA596A-A252-E8FD-00F5-1F48FD174406}"/>
          </ac:spMkLst>
        </pc:spChg>
        <pc:spChg chg="add del">
          <ac:chgData name="Anne Francine Martins" userId="081d68a21295deb8" providerId="LiveId" clId="{B84C7997-B15B-4AEB-BF11-525373516689}" dt="2023-08-14T08:54:27.052" v="165" actId="478"/>
          <ac:spMkLst>
            <pc:docMk/>
            <pc:sldMk cId="1873033690" sldId="298"/>
            <ac:spMk id="8" creationId="{A2C7940B-25E1-F183-F37D-0FED49D6871F}"/>
          </ac:spMkLst>
        </pc:spChg>
        <pc:spChg chg="add del">
          <ac:chgData name="Anne Francine Martins" userId="081d68a21295deb8" providerId="LiveId" clId="{B84C7997-B15B-4AEB-BF11-525373516689}" dt="2023-08-14T08:54:29.407" v="166" actId="26606"/>
          <ac:spMkLst>
            <pc:docMk/>
            <pc:sldMk cId="1873033690" sldId="298"/>
            <ac:spMk id="11" creationId="{EB6D1D7F-141C-4D8E-BFBA-D95B68E16385}"/>
          </ac:spMkLst>
        </pc:spChg>
        <pc:spChg chg="add del">
          <ac:chgData name="Anne Francine Martins" userId="081d68a21295deb8" providerId="LiveId" clId="{B84C7997-B15B-4AEB-BF11-525373516689}" dt="2023-08-14T08:54:29.407" v="166" actId="26606"/>
          <ac:spMkLst>
            <pc:docMk/>
            <pc:sldMk cId="1873033690" sldId="298"/>
            <ac:spMk id="13" creationId="{245B42B6-26F8-4E25-839B-FB38F13BEFFC}"/>
          </ac:spMkLst>
        </pc:spChg>
        <pc:spChg chg="add">
          <ac:chgData name="Anne Francine Martins" userId="081d68a21295deb8" providerId="LiveId" clId="{B84C7997-B15B-4AEB-BF11-525373516689}" dt="2023-08-14T08:54:29.407" v="166" actId="26606"/>
          <ac:spMkLst>
            <pc:docMk/>
            <pc:sldMk cId="1873033690" sldId="298"/>
            <ac:spMk id="18" creationId="{09A1C012-8297-4361-ACE8-A2509FB18911}"/>
          </ac:spMkLst>
        </pc:spChg>
        <pc:spChg chg="add">
          <ac:chgData name="Anne Francine Martins" userId="081d68a21295deb8" providerId="LiveId" clId="{B84C7997-B15B-4AEB-BF11-525373516689}" dt="2023-08-14T08:54:29.407" v="166" actId="26606"/>
          <ac:spMkLst>
            <pc:docMk/>
            <pc:sldMk cId="1873033690" sldId="298"/>
            <ac:spMk id="20" creationId="{4AA13AD3-0A4F-475A-BEBB-DEEFF5C096C3}"/>
          </ac:spMkLst>
        </pc:spChg>
        <pc:spChg chg="add">
          <ac:chgData name="Anne Francine Martins" userId="081d68a21295deb8" providerId="LiveId" clId="{B84C7997-B15B-4AEB-BF11-525373516689}" dt="2023-08-14T08:54:29.407" v="166" actId="26606"/>
          <ac:spMkLst>
            <pc:docMk/>
            <pc:sldMk cId="1873033690" sldId="298"/>
            <ac:spMk id="22" creationId="{D65E0E3C-32F3-480B-9842-7611BBE2EE9F}"/>
          </ac:spMkLst>
        </pc:spChg>
        <pc:picChg chg="add mod">
          <ac:chgData name="Anne Francine Martins" userId="081d68a21295deb8" providerId="LiveId" clId="{B84C7997-B15B-4AEB-BF11-525373516689}" dt="2023-08-14T08:54:37.624" v="170" actId="14100"/>
          <ac:picMkLst>
            <pc:docMk/>
            <pc:sldMk cId="1873033690" sldId="298"/>
            <ac:picMk id="4" creationId="{D7E25AEE-88FF-3FEA-CB40-EA9166D76941}"/>
          </ac:picMkLst>
        </pc:picChg>
      </pc:sldChg>
      <pc:sldChg chg="modSp new mod ord modNotesTx">
        <pc:chgData name="Anne Francine Martins" userId="081d68a21295deb8" providerId="LiveId" clId="{B84C7997-B15B-4AEB-BF11-525373516689}" dt="2023-08-14T08:57:57.712" v="240"/>
        <pc:sldMkLst>
          <pc:docMk/>
          <pc:sldMk cId="2337358998" sldId="299"/>
        </pc:sldMkLst>
        <pc:spChg chg="mod">
          <ac:chgData name="Anne Francine Martins" userId="081d68a21295deb8" providerId="LiveId" clId="{B84C7997-B15B-4AEB-BF11-525373516689}" dt="2023-08-14T08:56:34.043" v="203" actId="20577"/>
          <ac:spMkLst>
            <pc:docMk/>
            <pc:sldMk cId="2337358998" sldId="299"/>
            <ac:spMk id="2" creationId="{B4C542B8-CFD6-A0E3-4ECC-56917AC4A293}"/>
          </ac:spMkLst>
        </pc:spChg>
        <pc:spChg chg="mod">
          <ac:chgData name="Anne Francine Martins" userId="081d68a21295deb8" providerId="LiveId" clId="{B84C7997-B15B-4AEB-BF11-525373516689}" dt="2023-08-14T08:57:38.672" v="237" actId="12"/>
          <ac:spMkLst>
            <pc:docMk/>
            <pc:sldMk cId="2337358998" sldId="299"/>
            <ac:spMk id="3" creationId="{EFFE2780-5FE3-2881-778F-A19EB8E71B4B}"/>
          </ac:spMkLst>
        </pc:spChg>
      </pc:sldChg>
      <pc:sldChg chg="addSp delSp add del mod">
        <pc:chgData name="Anne Francine Martins" userId="081d68a21295deb8" providerId="LiveId" clId="{B84C7997-B15B-4AEB-BF11-525373516689}" dt="2023-08-14T10:12:02.317" v="528" actId="47"/>
        <pc:sldMkLst>
          <pc:docMk/>
          <pc:sldMk cId="2416826363" sldId="300"/>
        </pc:sldMkLst>
        <pc:picChg chg="add">
          <ac:chgData name="Anne Francine Martins" userId="081d68a21295deb8" providerId="LiveId" clId="{B84C7997-B15B-4AEB-BF11-525373516689}" dt="2023-08-14T09:00:27.005" v="248"/>
          <ac:picMkLst>
            <pc:docMk/>
            <pc:sldMk cId="2416826363" sldId="300"/>
            <ac:picMk id="2" creationId="{FEFF7F75-8D88-03CB-2E08-9F2E35FDD730}"/>
          </ac:picMkLst>
        </pc:picChg>
        <pc:picChg chg="del">
          <ac:chgData name="Anne Francine Martins" userId="081d68a21295deb8" providerId="LiveId" clId="{B84C7997-B15B-4AEB-BF11-525373516689}" dt="2023-08-14T09:00:24.960" v="247" actId="478"/>
          <ac:picMkLst>
            <pc:docMk/>
            <pc:sldMk cId="2416826363" sldId="300"/>
            <ac:picMk id="4" creationId="{5FECA634-1AB0-5439-8E7C-C54D3C6459F7}"/>
          </ac:picMkLst>
        </pc:picChg>
      </pc:sldChg>
      <pc:sldChg chg="addSp delSp modSp new mod setBg modNotesTx">
        <pc:chgData name="Anne Francine Martins" userId="081d68a21295deb8" providerId="LiveId" clId="{B84C7997-B15B-4AEB-BF11-525373516689}" dt="2023-08-14T09:03:51.250" v="293" actId="26606"/>
        <pc:sldMkLst>
          <pc:docMk/>
          <pc:sldMk cId="221612384" sldId="301"/>
        </pc:sldMkLst>
        <pc:spChg chg="mod">
          <ac:chgData name="Anne Francine Martins" userId="081d68a21295deb8" providerId="LiveId" clId="{B84C7997-B15B-4AEB-BF11-525373516689}" dt="2023-08-14T09:03:51.250" v="293" actId="26606"/>
          <ac:spMkLst>
            <pc:docMk/>
            <pc:sldMk cId="221612384" sldId="301"/>
            <ac:spMk id="2" creationId="{E0EF5107-D3F2-BB98-2F2C-60119FBCD332}"/>
          </ac:spMkLst>
        </pc:spChg>
        <pc:spChg chg="del mod">
          <ac:chgData name="Anne Francine Martins" userId="081d68a21295deb8" providerId="LiveId" clId="{B84C7997-B15B-4AEB-BF11-525373516689}" dt="2023-08-14T09:03:51.250" v="293" actId="26606"/>
          <ac:spMkLst>
            <pc:docMk/>
            <pc:sldMk cId="221612384" sldId="301"/>
            <ac:spMk id="3" creationId="{385CE94E-DFCF-4C22-E18B-D1136D6DEE44}"/>
          </ac:spMkLst>
        </pc:spChg>
        <pc:spChg chg="add">
          <ac:chgData name="Anne Francine Martins" userId="081d68a21295deb8" providerId="LiveId" clId="{B84C7997-B15B-4AEB-BF11-525373516689}" dt="2023-08-14T09:03:51.250" v="293" actId="26606"/>
          <ac:spMkLst>
            <pc:docMk/>
            <pc:sldMk cId="221612384" sldId="301"/>
            <ac:spMk id="9" creationId="{EB6D1D7F-141C-4D8E-BFBA-D95B68E16385}"/>
          </ac:spMkLst>
        </pc:spChg>
        <pc:spChg chg="add">
          <ac:chgData name="Anne Francine Martins" userId="081d68a21295deb8" providerId="LiveId" clId="{B84C7997-B15B-4AEB-BF11-525373516689}" dt="2023-08-14T09:03:51.250" v="293" actId="26606"/>
          <ac:spMkLst>
            <pc:docMk/>
            <pc:sldMk cId="221612384" sldId="301"/>
            <ac:spMk id="11" creationId="{558DA214-7FDA-4C9D-A7CF-9AD725E290E1}"/>
          </ac:spMkLst>
        </pc:spChg>
        <pc:graphicFrameChg chg="add">
          <ac:chgData name="Anne Francine Martins" userId="081d68a21295deb8" providerId="LiveId" clId="{B84C7997-B15B-4AEB-BF11-525373516689}" dt="2023-08-14T09:03:51.250" v="293" actId="26606"/>
          <ac:graphicFrameMkLst>
            <pc:docMk/>
            <pc:sldMk cId="221612384" sldId="301"/>
            <ac:graphicFrameMk id="5" creationId="{2959FAEA-EF53-4C82-EF36-B8F85EA07368}"/>
          </ac:graphicFrameMkLst>
        </pc:graphicFrameChg>
      </pc:sldChg>
      <pc:sldChg chg="addSp modSp new del mod setBg">
        <pc:chgData name="Anne Francine Martins" userId="081d68a21295deb8" providerId="LiveId" clId="{B84C7997-B15B-4AEB-BF11-525373516689}" dt="2023-08-14T10:12:10.525" v="529" actId="47"/>
        <pc:sldMkLst>
          <pc:docMk/>
          <pc:sldMk cId="81386850" sldId="302"/>
        </pc:sldMkLst>
        <pc:spChg chg="mod">
          <ac:chgData name="Anne Francine Martins" userId="081d68a21295deb8" providerId="LiveId" clId="{B84C7997-B15B-4AEB-BF11-525373516689}" dt="2023-08-14T09:05:12.102" v="299" actId="26606"/>
          <ac:spMkLst>
            <pc:docMk/>
            <pc:sldMk cId="81386850" sldId="302"/>
            <ac:spMk id="2" creationId="{EDE557C9-F1BE-E52C-69D1-54660C782801}"/>
          </ac:spMkLst>
        </pc:spChg>
        <pc:spChg chg="mod">
          <ac:chgData name="Anne Francine Martins" userId="081d68a21295deb8" providerId="LiveId" clId="{B84C7997-B15B-4AEB-BF11-525373516689}" dt="2023-08-14T09:06:00.149" v="306" actId="20577"/>
          <ac:spMkLst>
            <pc:docMk/>
            <pc:sldMk cId="81386850" sldId="302"/>
            <ac:spMk id="3" creationId="{7040477D-BD9A-425E-1145-1308B8AE70DC}"/>
          </ac:spMkLst>
        </pc:spChg>
        <pc:spChg chg="add">
          <ac:chgData name="Anne Francine Martins" userId="081d68a21295deb8" providerId="LiveId" clId="{B84C7997-B15B-4AEB-BF11-525373516689}" dt="2023-08-14T09:05:12.102" v="299" actId="26606"/>
          <ac:spMkLst>
            <pc:docMk/>
            <pc:sldMk cId="81386850" sldId="302"/>
            <ac:spMk id="9" creationId="{EB6D1D7F-141C-4D8E-BFBA-D95B68E16385}"/>
          </ac:spMkLst>
        </pc:spChg>
        <pc:spChg chg="add">
          <ac:chgData name="Anne Francine Martins" userId="081d68a21295deb8" providerId="LiveId" clId="{B84C7997-B15B-4AEB-BF11-525373516689}" dt="2023-08-14T09:05:12.102" v="299" actId="26606"/>
          <ac:spMkLst>
            <pc:docMk/>
            <pc:sldMk cId="81386850" sldId="302"/>
            <ac:spMk id="11" creationId="{725EFA61-F0F8-4F4A-B750-81EE924F1D78}"/>
          </ac:spMkLst>
        </pc:spChg>
        <pc:picChg chg="add">
          <ac:chgData name="Anne Francine Martins" userId="081d68a21295deb8" providerId="LiveId" clId="{B84C7997-B15B-4AEB-BF11-525373516689}" dt="2023-08-14T09:05:12.102" v="299" actId="26606"/>
          <ac:picMkLst>
            <pc:docMk/>
            <pc:sldMk cId="81386850" sldId="302"/>
            <ac:picMk id="5" creationId="{EBBFD062-455F-7572-BBA3-A3C5897592D5}"/>
          </ac:picMkLst>
        </pc:picChg>
      </pc:sldChg>
      <pc:sldChg chg="modSp new mod">
        <pc:chgData name="Anne Francine Martins" userId="081d68a21295deb8" providerId="LiveId" clId="{B84C7997-B15B-4AEB-BF11-525373516689}" dt="2023-08-14T09:06:33.244" v="333" actId="12"/>
        <pc:sldMkLst>
          <pc:docMk/>
          <pc:sldMk cId="750328872" sldId="303"/>
        </pc:sldMkLst>
        <pc:spChg chg="mod">
          <ac:chgData name="Anne Francine Martins" userId="081d68a21295deb8" providerId="LiveId" clId="{B84C7997-B15B-4AEB-BF11-525373516689}" dt="2023-08-14T09:06:13.749" v="320" actId="20577"/>
          <ac:spMkLst>
            <pc:docMk/>
            <pc:sldMk cId="750328872" sldId="303"/>
            <ac:spMk id="2" creationId="{3A3486C6-E7DA-3746-EABE-CEADB1DCB5A2}"/>
          </ac:spMkLst>
        </pc:spChg>
        <pc:spChg chg="mod">
          <ac:chgData name="Anne Francine Martins" userId="081d68a21295deb8" providerId="LiveId" clId="{B84C7997-B15B-4AEB-BF11-525373516689}" dt="2023-08-14T09:06:33.244" v="333" actId="12"/>
          <ac:spMkLst>
            <pc:docMk/>
            <pc:sldMk cId="750328872" sldId="303"/>
            <ac:spMk id="3" creationId="{E8452218-E09E-78E9-3750-9A70158CD696}"/>
          </ac:spMkLst>
        </pc:spChg>
      </pc:sldChg>
      <pc:sldChg chg="addSp delSp modSp new del mod ord setBg modNotesTx">
        <pc:chgData name="Anne Francine Martins" userId="081d68a21295deb8" providerId="LiveId" clId="{B84C7997-B15B-4AEB-BF11-525373516689}" dt="2023-08-14T10:17:48.977" v="650" actId="47"/>
        <pc:sldMkLst>
          <pc:docMk/>
          <pc:sldMk cId="2541921610" sldId="304"/>
        </pc:sldMkLst>
        <pc:spChg chg="mod">
          <ac:chgData name="Anne Francine Martins" userId="081d68a21295deb8" providerId="LiveId" clId="{B84C7997-B15B-4AEB-BF11-525373516689}" dt="2023-08-14T10:14:02.222" v="562" actId="20577"/>
          <ac:spMkLst>
            <pc:docMk/>
            <pc:sldMk cId="2541921610" sldId="304"/>
            <ac:spMk id="2" creationId="{A088FFE2-90F2-BEAE-68C9-2CB0734349F3}"/>
          </ac:spMkLst>
        </pc:spChg>
        <pc:spChg chg="del">
          <ac:chgData name="Anne Francine Martins" userId="081d68a21295deb8" providerId="LiveId" clId="{B84C7997-B15B-4AEB-BF11-525373516689}" dt="2023-08-14T09:10:54.256" v="343"/>
          <ac:spMkLst>
            <pc:docMk/>
            <pc:sldMk cId="2541921610" sldId="304"/>
            <ac:spMk id="3" creationId="{D09D4156-2A16-E67E-0F05-462FE8A2B137}"/>
          </ac:spMkLst>
        </pc:spChg>
        <pc:spChg chg="add mod">
          <ac:chgData name="Anne Francine Martins" userId="081d68a21295deb8" providerId="LiveId" clId="{B84C7997-B15B-4AEB-BF11-525373516689}" dt="2023-08-14T10:17:24.660" v="646" actId="21"/>
          <ac:spMkLst>
            <pc:docMk/>
            <pc:sldMk cId="2541921610" sldId="304"/>
            <ac:spMk id="5" creationId="{70ABA61A-2934-B05A-F92B-C23BBF595D4F}"/>
          </ac:spMkLst>
        </pc:spChg>
        <pc:spChg chg="add">
          <ac:chgData name="Anne Francine Martins" userId="081d68a21295deb8" providerId="LiveId" clId="{B84C7997-B15B-4AEB-BF11-525373516689}" dt="2023-08-14T09:10:57.237" v="344" actId="26606"/>
          <ac:spMkLst>
            <pc:docMk/>
            <pc:sldMk cId="2541921610" sldId="304"/>
            <ac:spMk id="9" creationId="{09A1C012-8297-4361-ACE8-A2509FB18911}"/>
          </ac:spMkLst>
        </pc:spChg>
        <pc:spChg chg="add">
          <ac:chgData name="Anne Francine Martins" userId="081d68a21295deb8" providerId="LiveId" clId="{B84C7997-B15B-4AEB-BF11-525373516689}" dt="2023-08-14T09:10:57.237" v="344" actId="26606"/>
          <ac:spMkLst>
            <pc:docMk/>
            <pc:sldMk cId="2541921610" sldId="304"/>
            <ac:spMk id="11" creationId="{4AA13AD3-0A4F-475A-BEBB-DEEFF5C096C3}"/>
          </ac:spMkLst>
        </pc:spChg>
        <pc:spChg chg="add">
          <ac:chgData name="Anne Francine Martins" userId="081d68a21295deb8" providerId="LiveId" clId="{B84C7997-B15B-4AEB-BF11-525373516689}" dt="2023-08-14T09:10:57.237" v="344" actId="26606"/>
          <ac:spMkLst>
            <pc:docMk/>
            <pc:sldMk cId="2541921610" sldId="304"/>
            <ac:spMk id="13" creationId="{D65E0E3C-32F3-480B-9842-7611BBE2EE9F}"/>
          </ac:spMkLst>
        </pc:spChg>
        <pc:picChg chg="add del mod">
          <ac:chgData name="Anne Francine Martins" userId="081d68a21295deb8" providerId="LiveId" clId="{B84C7997-B15B-4AEB-BF11-525373516689}" dt="2023-08-14T10:17:24.660" v="646" actId="21"/>
          <ac:picMkLst>
            <pc:docMk/>
            <pc:sldMk cId="2541921610" sldId="304"/>
            <ac:picMk id="4" creationId="{F5DABB3E-4A47-F3AD-8A0D-5C77F99A756B}"/>
          </ac:picMkLst>
        </pc:picChg>
      </pc:sldChg>
      <pc:sldChg chg="addSp delSp modSp add mod ord">
        <pc:chgData name="Anne Francine Martins" userId="081d68a21295deb8" providerId="LiveId" clId="{B84C7997-B15B-4AEB-BF11-525373516689}" dt="2023-08-14T09:09:36.792" v="340" actId="26606"/>
        <pc:sldMkLst>
          <pc:docMk/>
          <pc:sldMk cId="3954783442" sldId="305"/>
        </pc:sldMkLst>
        <pc:spChg chg="del">
          <ac:chgData name="Anne Francine Martins" userId="081d68a21295deb8" providerId="LiveId" clId="{B84C7997-B15B-4AEB-BF11-525373516689}" dt="2023-08-14T09:09:36.792" v="340" actId="26606"/>
          <ac:spMkLst>
            <pc:docMk/>
            <pc:sldMk cId="3954783442" sldId="305"/>
            <ac:spMk id="1052" creationId="{6BC377B7-18F1-42AD-A1DD-E1D6A5B27CE9}"/>
          </ac:spMkLst>
        </pc:spChg>
        <pc:spChg chg="del">
          <ac:chgData name="Anne Francine Martins" userId="081d68a21295deb8" providerId="LiveId" clId="{B84C7997-B15B-4AEB-BF11-525373516689}" dt="2023-08-14T09:09:36.792" v="340" actId="26606"/>
          <ac:spMkLst>
            <pc:docMk/>
            <pc:sldMk cId="3954783442" sldId="305"/>
            <ac:spMk id="1054" creationId="{E27CBDD7-6A01-4B3F-B16A-F50305427BC5}"/>
          </ac:spMkLst>
        </pc:spChg>
        <pc:spChg chg="add">
          <ac:chgData name="Anne Francine Martins" userId="081d68a21295deb8" providerId="LiveId" clId="{B84C7997-B15B-4AEB-BF11-525373516689}" dt="2023-08-14T09:09:36.792" v="340" actId="26606"/>
          <ac:spMkLst>
            <pc:docMk/>
            <pc:sldMk cId="3954783442" sldId="305"/>
            <ac:spMk id="1059" creationId="{6BC377B7-18F1-42AD-A1DD-E1D6A5B27CE9}"/>
          </ac:spMkLst>
        </pc:spChg>
        <pc:spChg chg="add">
          <ac:chgData name="Anne Francine Martins" userId="081d68a21295deb8" providerId="LiveId" clId="{B84C7997-B15B-4AEB-BF11-525373516689}" dt="2023-08-14T09:09:36.792" v="340" actId="26606"/>
          <ac:spMkLst>
            <pc:docMk/>
            <pc:sldMk cId="3954783442" sldId="305"/>
            <ac:spMk id="1061" creationId="{E27CBDD7-6A01-4B3F-B16A-F50305427BC5}"/>
          </ac:spMkLst>
        </pc:spChg>
        <pc:picChg chg="del">
          <ac:chgData name="Anne Francine Martins" userId="081d68a21295deb8" providerId="LiveId" clId="{B84C7997-B15B-4AEB-BF11-525373516689}" dt="2023-08-14T09:09:32.977" v="338" actId="478"/>
          <ac:picMkLst>
            <pc:docMk/>
            <pc:sldMk cId="3954783442" sldId="305"/>
            <ac:picMk id="4" creationId="{5FECA634-1AB0-5439-8E7C-C54D3C6459F7}"/>
          </ac:picMkLst>
        </pc:picChg>
        <pc:picChg chg="add mod">
          <ac:chgData name="Anne Francine Martins" userId="081d68a21295deb8" providerId="LiveId" clId="{B84C7997-B15B-4AEB-BF11-525373516689}" dt="2023-08-14T09:09:36.792" v="340" actId="26606"/>
          <ac:picMkLst>
            <pc:docMk/>
            <pc:sldMk cId="3954783442" sldId="305"/>
            <ac:picMk id="1026" creationId="{D67BE221-8CB9-F4CA-F7A0-6422C5057379}"/>
          </ac:picMkLst>
        </pc:picChg>
      </pc:sldChg>
      <pc:sldChg chg="addSp modSp new mod setBg modNotesTx">
        <pc:chgData name="Anne Francine Martins" userId="081d68a21295deb8" providerId="LiveId" clId="{B84C7997-B15B-4AEB-BF11-525373516689}" dt="2023-08-14T09:14:21.978" v="388"/>
        <pc:sldMkLst>
          <pc:docMk/>
          <pc:sldMk cId="1347765046" sldId="306"/>
        </pc:sldMkLst>
        <pc:spChg chg="mod">
          <ac:chgData name="Anne Francine Martins" userId="081d68a21295deb8" providerId="LiveId" clId="{B84C7997-B15B-4AEB-BF11-525373516689}" dt="2023-08-14T09:13:55.936" v="384" actId="26606"/>
          <ac:spMkLst>
            <pc:docMk/>
            <pc:sldMk cId="1347765046" sldId="306"/>
            <ac:spMk id="2" creationId="{1A1317DE-798E-F2CF-7495-21CC56A67645}"/>
          </ac:spMkLst>
        </pc:spChg>
        <pc:spChg chg="mod">
          <ac:chgData name="Anne Francine Martins" userId="081d68a21295deb8" providerId="LiveId" clId="{B84C7997-B15B-4AEB-BF11-525373516689}" dt="2023-08-14T09:14:06.403" v="387" actId="14100"/>
          <ac:spMkLst>
            <pc:docMk/>
            <pc:sldMk cId="1347765046" sldId="306"/>
            <ac:spMk id="3" creationId="{34FF5A40-A678-B29E-70B9-FC3E9200BF2D}"/>
          </ac:spMkLst>
        </pc:spChg>
        <pc:spChg chg="add">
          <ac:chgData name="Anne Francine Martins" userId="081d68a21295deb8" providerId="LiveId" clId="{B84C7997-B15B-4AEB-BF11-525373516689}" dt="2023-08-14T09:13:55.936" v="384" actId="26606"/>
          <ac:spMkLst>
            <pc:docMk/>
            <pc:sldMk cId="1347765046" sldId="306"/>
            <ac:spMk id="10" creationId="{EB6D1D7F-141C-4D8E-BFBA-D95B68E16385}"/>
          </ac:spMkLst>
        </pc:spChg>
        <pc:spChg chg="add">
          <ac:chgData name="Anne Francine Martins" userId="081d68a21295deb8" providerId="LiveId" clId="{B84C7997-B15B-4AEB-BF11-525373516689}" dt="2023-08-14T09:13:55.936" v="384" actId="26606"/>
          <ac:spMkLst>
            <pc:docMk/>
            <pc:sldMk cId="1347765046" sldId="306"/>
            <ac:spMk id="12" creationId="{245B42B6-26F8-4E25-839B-FB38F13BEFFC}"/>
          </ac:spMkLst>
        </pc:spChg>
        <pc:picChg chg="add">
          <ac:chgData name="Anne Francine Martins" userId="081d68a21295deb8" providerId="LiveId" clId="{B84C7997-B15B-4AEB-BF11-525373516689}" dt="2023-08-14T09:13:55.936" v="384" actId="26606"/>
          <ac:picMkLst>
            <pc:docMk/>
            <pc:sldMk cId="1347765046" sldId="306"/>
            <ac:picMk id="7" creationId="{1A065013-FEF3-3D57-58D1-1696858E753C}"/>
          </ac:picMkLst>
        </pc:picChg>
      </pc:sldChg>
      <pc:sldChg chg="addSp modSp new mod setBg">
        <pc:chgData name="Anne Francine Martins" userId="081d68a21295deb8" providerId="LiveId" clId="{B84C7997-B15B-4AEB-BF11-525373516689}" dt="2023-08-14T09:16:20.236" v="434" actId="113"/>
        <pc:sldMkLst>
          <pc:docMk/>
          <pc:sldMk cId="3722532995" sldId="307"/>
        </pc:sldMkLst>
        <pc:spChg chg="mod">
          <ac:chgData name="Anne Francine Martins" userId="081d68a21295deb8" providerId="LiveId" clId="{B84C7997-B15B-4AEB-BF11-525373516689}" dt="2023-08-14T09:15:45.730" v="425" actId="26606"/>
          <ac:spMkLst>
            <pc:docMk/>
            <pc:sldMk cId="3722532995" sldId="307"/>
            <ac:spMk id="2" creationId="{87A09FB6-107B-78C8-26D1-6E3E043A577D}"/>
          </ac:spMkLst>
        </pc:spChg>
        <pc:spChg chg="mod">
          <ac:chgData name="Anne Francine Martins" userId="081d68a21295deb8" providerId="LiveId" clId="{B84C7997-B15B-4AEB-BF11-525373516689}" dt="2023-08-14T09:16:20.236" v="434" actId="113"/>
          <ac:spMkLst>
            <pc:docMk/>
            <pc:sldMk cId="3722532995" sldId="307"/>
            <ac:spMk id="3" creationId="{D6B40C74-EF03-3445-E330-B79EE8450720}"/>
          </ac:spMkLst>
        </pc:spChg>
        <pc:spChg chg="add">
          <ac:chgData name="Anne Francine Martins" userId="081d68a21295deb8" providerId="LiveId" clId="{B84C7997-B15B-4AEB-BF11-525373516689}" dt="2023-08-14T09:15:45.730" v="425" actId="26606"/>
          <ac:spMkLst>
            <pc:docMk/>
            <pc:sldMk cId="3722532995" sldId="307"/>
            <ac:spMk id="8" creationId="{EB6D1D7F-141C-4D8E-BFBA-D95B68E16385}"/>
          </ac:spMkLst>
        </pc:spChg>
        <pc:spChg chg="add">
          <ac:chgData name="Anne Francine Martins" userId="081d68a21295deb8" providerId="LiveId" clId="{B84C7997-B15B-4AEB-BF11-525373516689}" dt="2023-08-14T09:15:45.730" v="425" actId="26606"/>
          <ac:spMkLst>
            <pc:docMk/>
            <pc:sldMk cId="3722532995" sldId="307"/>
            <ac:spMk id="10" creationId="{245B42B6-26F8-4E25-839B-FB38F13BEFFC}"/>
          </ac:spMkLst>
        </pc:spChg>
      </pc:sldChg>
      <pc:sldChg chg="addSp modSp new mod setBg modNotesTx">
        <pc:chgData name="Anne Francine Martins" userId="081d68a21295deb8" providerId="LiveId" clId="{B84C7997-B15B-4AEB-BF11-525373516689}" dt="2023-08-14T09:19:37.451" v="459" actId="26606"/>
        <pc:sldMkLst>
          <pc:docMk/>
          <pc:sldMk cId="1382464578" sldId="308"/>
        </pc:sldMkLst>
        <pc:spChg chg="mod">
          <ac:chgData name="Anne Francine Martins" userId="081d68a21295deb8" providerId="LiveId" clId="{B84C7997-B15B-4AEB-BF11-525373516689}" dt="2023-08-14T09:19:37.451" v="459" actId="26606"/>
          <ac:spMkLst>
            <pc:docMk/>
            <pc:sldMk cId="1382464578" sldId="308"/>
            <ac:spMk id="2" creationId="{636AC558-E641-55A9-7735-75710C04255E}"/>
          </ac:spMkLst>
        </pc:spChg>
        <pc:spChg chg="mod">
          <ac:chgData name="Anne Francine Martins" userId="081d68a21295deb8" providerId="LiveId" clId="{B84C7997-B15B-4AEB-BF11-525373516689}" dt="2023-08-14T09:19:37.451" v="459" actId="26606"/>
          <ac:spMkLst>
            <pc:docMk/>
            <pc:sldMk cId="1382464578" sldId="308"/>
            <ac:spMk id="3" creationId="{6C6AEB18-D78D-C768-EE3F-92BFE62378F6}"/>
          </ac:spMkLst>
        </pc:spChg>
        <pc:spChg chg="add">
          <ac:chgData name="Anne Francine Martins" userId="081d68a21295deb8" providerId="LiveId" clId="{B84C7997-B15B-4AEB-BF11-525373516689}" dt="2023-08-14T09:19:37.451" v="459" actId="26606"/>
          <ac:spMkLst>
            <pc:docMk/>
            <pc:sldMk cId="1382464578" sldId="308"/>
            <ac:spMk id="8" creationId="{EB6D1D7F-141C-4D8E-BFBA-D95B68E16385}"/>
          </ac:spMkLst>
        </pc:spChg>
        <pc:spChg chg="add">
          <ac:chgData name="Anne Francine Martins" userId="081d68a21295deb8" providerId="LiveId" clId="{B84C7997-B15B-4AEB-BF11-525373516689}" dt="2023-08-14T09:19:37.451" v="459" actId="26606"/>
          <ac:spMkLst>
            <pc:docMk/>
            <pc:sldMk cId="1382464578" sldId="308"/>
            <ac:spMk id="10" creationId="{245B42B6-26F8-4E25-839B-FB38F13BEFFC}"/>
          </ac:spMkLst>
        </pc:spChg>
      </pc:sldChg>
      <pc:sldChg chg="modSp add mod modNotesTx">
        <pc:chgData name="Anne Francine Martins" userId="081d68a21295deb8" providerId="LiveId" clId="{B84C7997-B15B-4AEB-BF11-525373516689}" dt="2023-08-14T09:20:14.586" v="469" actId="123"/>
        <pc:sldMkLst>
          <pc:docMk/>
          <pc:sldMk cId="2296711143" sldId="309"/>
        </pc:sldMkLst>
        <pc:spChg chg="mod">
          <ac:chgData name="Anne Francine Martins" userId="081d68a21295deb8" providerId="LiveId" clId="{B84C7997-B15B-4AEB-BF11-525373516689}" dt="2023-08-14T09:20:14.586" v="469" actId="123"/>
          <ac:spMkLst>
            <pc:docMk/>
            <pc:sldMk cId="2296711143" sldId="309"/>
            <ac:spMk id="3" creationId="{6C6AEB18-D78D-C768-EE3F-92BFE62378F6}"/>
          </ac:spMkLst>
        </pc:spChg>
      </pc:sldChg>
      <pc:sldChg chg="modSp add mod">
        <pc:chgData name="Anne Francine Martins" userId="081d68a21295deb8" providerId="LiveId" clId="{B84C7997-B15B-4AEB-BF11-525373516689}" dt="2023-08-14T09:20:40.757" v="480" actId="113"/>
        <pc:sldMkLst>
          <pc:docMk/>
          <pc:sldMk cId="685479780" sldId="310"/>
        </pc:sldMkLst>
        <pc:spChg chg="mod">
          <ac:chgData name="Anne Francine Martins" userId="081d68a21295deb8" providerId="LiveId" clId="{B84C7997-B15B-4AEB-BF11-525373516689}" dt="2023-08-14T09:20:40.757" v="480" actId="113"/>
          <ac:spMkLst>
            <pc:docMk/>
            <pc:sldMk cId="685479780" sldId="310"/>
            <ac:spMk id="3" creationId="{6C6AEB18-D78D-C768-EE3F-92BFE62378F6}"/>
          </ac:spMkLst>
        </pc:spChg>
      </pc:sldChg>
      <pc:sldChg chg="modSp new del mod modNotesTx">
        <pc:chgData name="Anne Francine Martins" userId="081d68a21295deb8" providerId="LiveId" clId="{B84C7997-B15B-4AEB-BF11-525373516689}" dt="2023-08-14T11:12:17.598" v="885" actId="47"/>
        <pc:sldMkLst>
          <pc:docMk/>
          <pc:sldMk cId="305548590" sldId="311"/>
        </pc:sldMkLst>
        <pc:spChg chg="mod">
          <ac:chgData name="Anne Francine Martins" userId="081d68a21295deb8" providerId="LiveId" clId="{B84C7997-B15B-4AEB-BF11-525373516689}" dt="2023-08-14T09:22:20.787" v="509" actId="313"/>
          <ac:spMkLst>
            <pc:docMk/>
            <pc:sldMk cId="305548590" sldId="311"/>
            <ac:spMk id="2" creationId="{AC4C2BAE-DF9E-90A2-DAF9-C4D415909CF9}"/>
          </ac:spMkLst>
        </pc:spChg>
        <pc:spChg chg="mod">
          <ac:chgData name="Anne Francine Martins" userId="081d68a21295deb8" providerId="LiveId" clId="{B84C7997-B15B-4AEB-BF11-525373516689}" dt="2023-08-14T09:23:10.288" v="526" actId="20577"/>
          <ac:spMkLst>
            <pc:docMk/>
            <pc:sldMk cId="305548590" sldId="311"/>
            <ac:spMk id="3" creationId="{C8D43200-C041-7355-E4A4-8BD145DF7D99}"/>
          </ac:spMkLst>
        </pc:spChg>
      </pc:sldChg>
      <pc:sldChg chg="addSp delSp modSp new mod setBg modNotesTx">
        <pc:chgData name="Anne Francine Martins" userId="081d68a21295deb8" providerId="LiveId" clId="{B84C7997-B15B-4AEB-BF11-525373516689}" dt="2023-08-14T10:28:11.358" v="755" actId="1076"/>
        <pc:sldMkLst>
          <pc:docMk/>
          <pc:sldMk cId="3842002350" sldId="312"/>
        </pc:sldMkLst>
        <pc:spChg chg="mod">
          <ac:chgData name="Anne Francine Martins" userId="081d68a21295deb8" providerId="LiveId" clId="{B84C7997-B15B-4AEB-BF11-525373516689}" dt="2023-08-14T10:27:53.439" v="748" actId="26606"/>
          <ac:spMkLst>
            <pc:docMk/>
            <pc:sldMk cId="3842002350" sldId="312"/>
            <ac:spMk id="2" creationId="{44A19357-53D2-3CA7-3B84-3C1A75F3EA00}"/>
          </ac:spMkLst>
        </pc:spChg>
        <pc:spChg chg="del mod">
          <ac:chgData name="Anne Francine Martins" userId="081d68a21295deb8" providerId="LiveId" clId="{B84C7997-B15B-4AEB-BF11-525373516689}" dt="2023-08-14T10:23:39.466" v="674"/>
          <ac:spMkLst>
            <pc:docMk/>
            <pc:sldMk cId="3842002350" sldId="312"/>
            <ac:spMk id="3" creationId="{89914774-67F6-BC85-9E01-3EBB9429D09D}"/>
          </ac:spMkLst>
        </pc:spChg>
        <pc:spChg chg="add mod">
          <ac:chgData name="Anne Francine Martins" userId="081d68a21295deb8" providerId="LiveId" clId="{B84C7997-B15B-4AEB-BF11-525373516689}" dt="2023-08-14T10:28:11.358" v="755" actId="1076"/>
          <ac:spMkLst>
            <pc:docMk/>
            <pc:sldMk cId="3842002350" sldId="312"/>
            <ac:spMk id="13" creationId="{3A4B2064-0104-BBFA-0EBA-B44B85E69335}"/>
          </ac:spMkLst>
        </pc:spChg>
        <pc:spChg chg="add">
          <ac:chgData name="Anne Francine Martins" userId="081d68a21295deb8" providerId="LiveId" clId="{B84C7997-B15B-4AEB-BF11-525373516689}" dt="2023-08-14T10:27:53.439" v="748" actId="26606"/>
          <ac:spMkLst>
            <pc:docMk/>
            <pc:sldMk cId="3842002350" sldId="312"/>
            <ac:spMk id="18" creationId="{EB6D1D7F-141C-4D8E-BFBA-D95B68E16385}"/>
          </ac:spMkLst>
        </pc:spChg>
        <pc:spChg chg="add">
          <ac:chgData name="Anne Francine Martins" userId="081d68a21295deb8" providerId="LiveId" clId="{B84C7997-B15B-4AEB-BF11-525373516689}" dt="2023-08-14T10:27:53.439" v="748" actId="26606"/>
          <ac:spMkLst>
            <pc:docMk/>
            <pc:sldMk cId="3842002350" sldId="312"/>
            <ac:spMk id="20" creationId="{245B42B6-26F8-4E25-839B-FB38F13BEFFC}"/>
          </ac:spMkLst>
        </pc:spChg>
        <pc:picChg chg="add mod">
          <ac:chgData name="Anne Francine Martins" userId="081d68a21295deb8" providerId="LiveId" clId="{B84C7997-B15B-4AEB-BF11-525373516689}" dt="2023-08-14T10:28:08.470" v="754" actId="1076"/>
          <ac:picMkLst>
            <pc:docMk/>
            <pc:sldMk cId="3842002350" sldId="312"/>
            <ac:picMk id="4" creationId="{73D2BF40-F089-141A-5F10-43207E856368}"/>
          </ac:picMkLst>
        </pc:picChg>
        <pc:picChg chg="add mod">
          <ac:chgData name="Anne Francine Martins" userId="081d68a21295deb8" providerId="LiveId" clId="{B84C7997-B15B-4AEB-BF11-525373516689}" dt="2023-08-14T10:27:57.734" v="749" actId="1076"/>
          <ac:picMkLst>
            <pc:docMk/>
            <pc:sldMk cId="3842002350" sldId="312"/>
            <ac:picMk id="6" creationId="{FEEED0D3-F475-5255-2A61-E59C4A4EC625}"/>
          </ac:picMkLst>
        </pc:picChg>
        <pc:picChg chg="add mod">
          <ac:chgData name="Anne Francine Martins" userId="081d68a21295deb8" providerId="LiveId" clId="{B84C7997-B15B-4AEB-BF11-525373516689}" dt="2023-08-14T10:27:59.307" v="750" actId="1076"/>
          <ac:picMkLst>
            <pc:docMk/>
            <pc:sldMk cId="3842002350" sldId="312"/>
            <ac:picMk id="8" creationId="{4BB4249B-24CC-B040-0F44-675D71709A30}"/>
          </ac:picMkLst>
        </pc:picChg>
        <pc:picChg chg="add mod">
          <ac:chgData name="Anne Francine Martins" userId="081d68a21295deb8" providerId="LiveId" clId="{B84C7997-B15B-4AEB-BF11-525373516689}" dt="2023-08-14T10:28:01.187" v="751" actId="1076"/>
          <ac:picMkLst>
            <pc:docMk/>
            <pc:sldMk cId="3842002350" sldId="312"/>
            <ac:picMk id="10" creationId="{7C3CBDDF-D044-0563-298E-976F1A0A49E8}"/>
          </ac:picMkLst>
        </pc:picChg>
        <pc:picChg chg="add mod">
          <ac:chgData name="Anne Francine Martins" userId="081d68a21295deb8" providerId="LiveId" clId="{B84C7997-B15B-4AEB-BF11-525373516689}" dt="2023-08-14T10:28:02.605" v="752" actId="1076"/>
          <ac:picMkLst>
            <pc:docMk/>
            <pc:sldMk cId="3842002350" sldId="312"/>
            <ac:picMk id="12" creationId="{FD7F4ECB-CACA-A38F-73DE-8B373D096A26}"/>
          </ac:picMkLst>
        </pc:picChg>
      </pc:sldChg>
      <pc:sldChg chg="addSp delSp modSp new mod setBg">
        <pc:chgData name="Anne Francine Martins" userId="081d68a21295deb8" providerId="LiveId" clId="{B84C7997-B15B-4AEB-BF11-525373516689}" dt="2023-08-14T10:16:32.078" v="634" actId="26606"/>
        <pc:sldMkLst>
          <pc:docMk/>
          <pc:sldMk cId="3598886479" sldId="313"/>
        </pc:sldMkLst>
        <pc:spChg chg="mod">
          <ac:chgData name="Anne Francine Martins" userId="081d68a21295deb8" providerId="LiveId" clId="{B84C7997-B15B-4AEB-BF11-525373516689}" dt="2023-08-14T10:16:32.078" v="634" actId="26606"/>
          <ac:spMkLst>
            <pc:docMk/>
            <pc:sldMk cId="3598886479" sldId="313"/>
            <ac:spMk id="2" creationId="{6833F822-CD68-ACA4-B43F-3380E3EB3E77}"/>
          </ac:spMkLst>
        </pc:spChg>
        <pc:spChg chg="del">
          <ac:chgData name="Anne Francine Martins" userId="081d68a21295deb8" providerId="LiveId" clId="{B84C7997-B15B-4AEB-BF11-525373516689}" dt="2023-08-14T10:14:59.201" v="601"/>
          <ac:spMkLst>
            <pc:docMk/>
            <pc:sldMk cId="3598886479" sldId="313"/>
            <ac:spMk id="3" creationId="{B2651059-B141-97C3-37FA-4AFBAB633E8C}"/>
          </ac:spMkLst>
        </pc:spChg>
        <pc:spChg chg="add mod">
          <ac:chgData name="Anne Francine Martins" userId="081d68a21295deb8" providerId="LiveId" clId="{B84C7997-B15B-4AEB-BF11-525373516689}" dt="2023-08-14T10:16:32.078" v="634" actId="26606"/>
          <ac:spMkLst>
            <pc:docMk/>
            <pc:sldMk cId="3598886479" sldId="313"/>
            <ac:spMk id="6" creationId="{6240DF9C-BC0F-557E-4784-965071B0ED2A}"/>
          </ac:spMkLst>
        </pc:spChg>
        <pc:spChg chg="add">
          <ac:chgData name="Anne Francine Martins" userId="081d68a21295deb8" providerId="LiveId" clId="{B84C7997-B15B-4AEB-BF11-525373516689}" dt="2023-08-14T10:16:32.078" v="634" actId="26606"/>
          <ac:spMkLst>
            <pc:docMk/>
            <pc:sldMk cId="3598886479" sldId="313"/>
            <ac:spMk id="11" creationId="{EB6D1D7F-141C-4D8E-BFBA-D95B68E16385}"/>
          </ac:spMkLst>
        </pc:spChg>
        <pc:spChg chg="add del">
          <ac:chgData name="Anne Francine Martins" userId="081d68a21295deb8" providerId="LiveId" clId="{B84C7997-B15B-4AEB-BF11-525373516689}" dt="2023-08-14T10:16:32.069" v="633" actId="26606"/>
          <ac:spMkLst>
            <pc:docMk/>
            <pc:sldMk cId="3598886479" sldId="313"/>
            <ac:spMk id="12" creationId="{EB6D1D7F-141C-4D8E-BFBA-D95B68E16385}"/>
          </ac:spMkLst>
        </pc:spChg>
        <pc:spChg chg="add">
          <ac:chgData name="Anne Francine Martins" userId="081d68a21295deb8" providerId="LiveId" clId="{B84C7997-B15B-4AEB-BF11-525373516689}" dt="2023-08-14T10:16:32.078" v="634" actId="26606"/>
          <ac:spMkLst>
            <pc:docMk/>
            <pc:sldMk cId="3598886479" sldId="313"/>
            <ac:spMk id="13" creationId="{27248369-464E-49D1-91FC-BC34A50A66D2}"/>
          </ac:spMkLst>
        </pc:spChg>
        <pc:spChg chg="add del">
          <ac:chgData name="Anne Francine Martins" userId="081d68a21295deb8" providerId="LiveId" clId="{B84C7997-B15B-4AEB-BF11-525373516689}" dt="2023-08-14T10:16:32.069" v="633" actId="26606"/>
          <ac:spMkLst>
            <pc:docMk/>
            <pc:sldMk cId="3598886479" sldId="313"/>
            <ac:spMk id="14" creationId="{725EFA61-F0F8-4F4A-B750-81EE924F1D78}"/>
          </ac:spMkLst>
        </pc:spChg>
        <pc:picChg chg="add del mod">
          <ac:chgData name="Anne Francine Martins" userId="081d68a21295deb8" providerId="LiveId" clId="{B84C7997-B15B-4AEB-BF11-525373516689}" dt="2023-08-14T10:15:01.044" v="602" actId="478"/>
          <ac:picMkLst>
            <pc:docMk/>
            <pc:sldMk cId="3598886479" sldId="313"/>
            <ac:picMk id="4" creationId="{5C3CC2CD-4499-E18C-D959-E5C9CED419F2}"/>
          </ac:picMkLst>
        </pc:picChg>
        <pc:picChg chg="add del">
          <ac:chgData name="Anne Francine Martins" userId="081d68a21295deb8" providerId="LiveId" clId="{B84C7997-B15B-4AEB-BF11-525373516689}" dt="2023-08-14T10:16:32.069" v="633" actId="26606"/>
          <ac:picMkLst>
            <pc:docMk/>
            <pc:sldMk cId="3598886479" sldId="313"/>
            <ac:picMk id="8" creationId="{2DB388D2-2D52-1B69-541B-7B8823EE78DC}"/>
          </ac:picMkLst>
        </pc:picChg>
      </pc:sldChg>
      <pc:sldChg chg="addSp modSp new mod setBg modNotesTx">
        <pc:chgData name="Anne Francine Martins" userId="081d68a21295deb8" providerId="LiveId" clId="{B84C7997-B15B-4AEB-BF11-525373516689}" dt="2023-08-14T10:17:46.676" v="649"/>
        <pc:sldMkLst>
          <pc:docMk/>
          <pc:sldMk cId="1327333267" sldId="314"/>
        </pc:sldMkLst>
        <pc:spChg chg="mod">
          <ac:chgData name="Anne Francine Martins" userId="081d68a21295deb8" providerId="LiveId" clId="{B84C7997-B15B-4AEB-BF11-525373516689}" dt="2023-08-14T10:17:32.654" v="648" actId="26606"/>
          <ac:spMkLst>
            <pc:docMk/>
            <pc:sldMk cId="1327333267" sldId="314"/>
            <ac:spMk id="2" creationId="{EBC01CBF-34AC-72C0-9CF4-7B13BF88034F}"/>
          </ac:spMkLst>
        </pc:spChg>
        <pc:spChg chg="mod ord">
          <ac:chgData name="Anne Francine Martins" userId="081d68a21295deb8" providerId="LiveId" clId="{B84C7997-B15B-4AEB-BF11-525373516689}" dt="2023-08-14T10:17:32.654" v="648" actId="26606"/>
          <ac:spMkLst>
            <pc:docMk/>
            <pc:sldMk cId="1327333267" sldId="314"/>
            <ac:spMk id="3" creationId="{7895839C-2A6C-8CC0-6949-7E79C08819EC}"/>
          </ac:spMkLst>
        </pc:spChg>
        <pc:spChg chg="add">
          <ac:chgData name="Anne Francine Martins" userId="081d68a21295deb8" providerId="LiveId" clId="{B84C7997-B15B-4AEB-BF11-525373516689}" dt="2023-08-14T10:17:32.654" v="648" actId="26606"/>
          <ac:spMkLst>
            <pc:docMk/>
            <pc:sldMk cId="1327333267" sldId="314"/>
            <ac:spMk id="9" creationId="{EB6D1D7F-141C-4D8E-BFBA-D95B68E16385}"/>
          </ac:spMkLst>
        </pc:spChg>
        <pc:spChg chg="add">
          <ac:chgData name="Anne Francine Martins" userId="081d68a21295deb8" providerId="LiveId" clId="{B84C7997-B15B-4AEB-BF11-525373516689}" dt="2023-08-14T10:17:32.654" v="648" actId="26606"/>
          <ac:spMkLst>
            <pc:docMk/>
            <pc:sldMk cId="1327333267" sldId="314"/>
            <ac:spMk id="11" creationId="{245B42B6-26F8-4E25-839B-FB38F13BEFFC}"/>
          </ac:spMkLst>
        </pc:spChg>
        <pc:picChg chg="add mod">
          <ac:chgData name="Anne Francine Martins" userId="081d68a21295deb8" providerId="LiveId" clId="{B84C7997-B15B-4AEB-BF11-525373516689}" dt="2023-08-14T10:17:32.654" v="648" actId="26606"/>
          <ac:picMkLst>
            <pc:docMk/>
            <pc:sldMk cId="1327333267" sldId="314"/>
            <ac:picMk id="4" creationId="{5BE2F814-9F35-A321-64D3-F89B51CB1B52}"/>
          </ac:picMkLst>
        </pc:picChg>
      </pc:sldChg>
      <pc:sldChg chg="addSp delSp modSp new mod setBg">
        <pc:chgData name="Anne Francine Martins" userId="081d68a21295deb8" providerId="LiveId" clId="{B84C7997-B15B-4AEB-BF11-525373516689}" dt="2023-08-14T10:20:33.852" v="662" actId="26606"/>
        <pc:sldMkLst>
          <pc:docMk/>
          <pc:sldMk cId="790935538" sldId="315"/>
        </pc:sldMkLst>
        <pc:spChg chg="mod">
          <ac:chgData name="Anne Francine Martins" userId="081d68a21295deb8" providerId="LiveId" clId="{B84C7997-B15B-4AEB-BF11-525373516689}" dt="2023-08-14T10:20:33.852" v="662" actId="26606"/>
          <ac:spMkLst>
            <pc:docMk/>
            <pc:sldMk cId="790935538" sldId="315"/>
            <ac:spMk id="2" creationId="{84942D8D-1D65-1BE0-BDCC-E26F8046D8B6}"/>
          </ac:spMkLst>
        </pc:spChg>
        <pc:spChg chg="del">
          <ac:chgData name="Anne Francine Martins" userId="081d68a21295deb8" providerId="LiveId" clId="{B84C7997-B15B-4AEB-BF11-525373516689}" dt="2023-08-14T10:19:30.612" v="654" actId="22"/>
          <ac:spMkLst>
            <pc:docMk/>
            <pc:sldMk cId="790935538" sldId="315"/>
            <ac:spMk id="3" creationId="{FCF35AF8-9D01-21EB-FA53-5CA765999EEC}"/>
          </ac:spMkLst>
        </pc:spChg>
        <pc:spChg chg="add">
          <ac:chgData name="Anne Francine Martins" userId="081d68a21295deb8" providerId="LiveId" clId="{B84C7997-B15B-4AEB-BF11-525373516689}" dt="2023-08-14T10:20:33.852" v="662" actId="26606"/>
          <ac:spMkLst>
            <pc:docMk/>
            <pc:sldMk cId="790935538" sldId="315"/>
            <ac:spMk id="10" creationId="{09A1C012-8297-4361-ACE8-A2509FB18911}"/>
          </ac:spMkLst>
        </pc:spChg>
        <pc:spChg chg="add">
          <ac:chgData name="Anne Francine Martins" userId="081d68a21295deb8" providerId="LiveId" clId="{B84C7997-B15B-4AEB-BF11-525373516689}" dt="2023-08-14T10:20:33.852" v="662" actId="26606"/>
          <ac:spMkLst>
            <pc:docMk/>
            <pc:sldMk cId="790935538" sldId="315"/>
            <ac:spMk id="12" creationId="{4AA13AD3-0A4F-475A-BEBB-DEEFF5C096C3}"/>
          </ac:spMkLst>
        </pc:spChg>
        <pc:spChg chg="add">
          <ac:chgData name="Anne Francine Martins" userId="081d68a21295deb8" providerId="LiveId" clId="{B84C7997-B15B-4AEB-BF11-525373516689}" dt="2023-08-14T10:20:33.852" v="662" actId="26606"/>
          <ac:spMkLst>
            <pc:docMk/>
            <pc:sldMk cId="790935538" sldId="315"/>
            <ac:spMk id="14" creationId="{D65E0E3C-32F3-480B-9842-7611BBE2EE9F}"/>
          </ac:spMkLst>
        </pc:spChg>
        <pc:picChg chg="add mod ord">
          <ac:chgData name="Anne Francine Martins" userId="081d68a21295deb8" providerId="LiveId" clId="{B84C7997-B15B-4AEB-BF11-525373516689}" dt="2023-08-14T10:20:33.852" v="662" actId="26606"/>
          <ac:picMkLst>
            <pc:docMk/>
            <pc:sldMk cId="790935538" sldId="315"/>
            <ac:picMk id="5" creationId="{5CBF3219-7964-7267-65B9-6607832B74DC}"/>
          </ac:picMkLst>
        </pc:picChg>
      </pc:sldChg>
      <pc:sldChg chg="addSp delSp modSp new mod">
        <pc:chgData name="Anne Francine Martins" userId="081d68a21295deb8" providerId="LiveId" clId="{B84C7997-B15B-4AEB-BF11-525373516689}" dt="2023-08-14T10:20:26.277" v="661" actId="6549"/>
        <pc:sldMkLst>
          <pc:docMk/>
          <pc:sldMk cId="1636140853" sldId="316"/>
        </pc:sldMkLst>
        <pc:spChg chg="mod">
          <ac:chgData name="Anne Francine Martins" userId="081d68a21295deb8" providerId="LiveId" clId="{B84C7997-B15B-4AEB-BF11-525373516689}" dt="2023-08-14T10:20:26.277" v="661" actId="6549"/>
          <ac:spMkLst>
            <pc:docMk/>
            <pc:sldMk cId="1636140853" sldId="316"/>
            <ac:spMk id="2" creationId="{38030191-AD0A-213C-5DCA-D4396B06F07B}"/>
          </ac:spMkLst>
        </pc:spChg>
        <pc:spChg chg="del">
          <ac:chgData name="Anne Francine Martins" userId="081d68a21295deb8" providerId="LiveId" clId="{B84C7997-B15B-4AEB-BF11-525373516689}" dt="2023-08-14T10:20:22.200" v="660" actId="22"/>
          <ac:spMkLst>
            <pc:docMk/>
            <pc:sldMk cId="1636140853" sldId="316"/>
            <ac:spMk id="3" creationId="{530521D7-2F5C-352A-B550-53808CCD32FB}"/>
          </ac:spMkLst>
        </pc:spChg>
        <pc:picChg chg="add mod ord">
          <ac:chgData name="Anne Francine Martins" userId="081d68a21295deb8" providerId="LiveId" clId="{B84C7997-B15B-4AEB-BF11-525373516689}" dt="2023-08-14T10:20:22.200" v="660" actId="22"/>
          <ac:picMkLst>
            <pc:docMk/>
            <pc:sldMk cId="1636140853" sldId="316"/>
            <ac:picMk id="5" creationId="{6099158E-DDE6-6AD8-5178-25B88CEC8006}"/>
          </ac:picMkLst>
        </pc:picChg>
      </pc:sldChg>
      <pc:sldChg chg="modSp new mod">
        <pc:chgData name="Anne Francine Martins" userId="081d68a21295deb8" providerId="LiveId" clId="{B84C7997-B15B-4AEB-BF11-525373516689}" dt="2023-08-14T10:38:10.354" v="848"/>
        <pc:sldMkLst>
          <pc:docMk/>
          <pc:sldMk cId="2622472964" sldId="317"/>
        </pc:sldMkLst>
        <pc:spChg chg="mod">
          <ac:chgData name="Anne Francine Martins" userId="081d68a21295deb8" providerId="LiveId" clId="{B84C7997-B15B-4AEB-BF11-525373516689}" dt="2023-08-14T10:38:00.539" v="847" actId="27636"/>
          <ac:spMkLst>
            <pc:docMk/>
            <pc:sldMk cId="2622472964" sldId="317"/>
            <ac:spMk id="2" creationId="{8A44BEE1-089F-F721-932F-640ED47F26BF}"/>
          </ac:spMkLst>
        </pc:spChg>
        <pc:spChg chg="mod">
          <ac:chgData name="Anne Francine Martins" userId="081d68a21295deb8" providerId="LiveId" clId="{B84C7997-B15B-4AEB-BF11-525373516689}" dt="2023-08-14T10:38:10.354" v="848"/>
          <ac:spMkLst>
            <pc:docMk/>
            <pc:sldMk cId="2622472964" sldId="317"/>
            <ac:spMk id="3" creationId="{8535DD9D-AA4F-7A65-9BC7-EB4E2D208502}"/>
          </ac:spMkLst>
        </pc:spChg>
      </pc:sldChg>
      <pc:sldChg chg="addSp delSp modSp new mod">
        <pc:chgData name="Anne Francine Martins" userId="081d68a21295deb8" providerId="LiveId" clId="{B84C7997-B15B-4AEB-BF11-525373516689}" dt="2023-08-14T10:36:37.435" v="839" actId="6549"/>
        <pc:sldMkLst>
          <pc:docMk/>
          <pc:sldMk cId="1838477417" sldId="318"/>
        </pc:sldMkLst>
        <pc:spChg chg="mod">
          <ac:chgData name="Anne Francine Martins" userId="081d68a21295deb8" providerId="LiveId" clId="{B84C7997-B15B-4AEB-BF11-525373516689}" dt="2023-08-14T10:36:37.435" v="839" actId="6549"/>
          <ac:spMkLst>
            <pc:docMk/>
            <pc:sldMk cId="1838477417" sldId="318"/>
            <ac:spMk id="2" creationId="{62B0C78C-DD2D-329A-6C9D-049E0EE59F9C}"/>
          </ac:spMkLst>
        </pc:spChg>
        <pc:spChg chg="mod">
          <ac:chgData name="Anne Francine Martins" userId="081d68a21295deb8" providerId="LiveId" clId="{B84C7997-B15B-4AEB-BF11-525373516689}" dt="2023-08-14T10:36:04.401" v="829" actId="12"/>
          <ac:spMkLst>
            <pc:docMk/>
            <pc:sldMk cId="1838477417" sldId="318"/>
            <ac:spMk id="3" creationId="{3DBEECC6-5746-CBB3-E8EB-7800AC8B2A9F}"/>
          </ac:spMkLst>
        </pc:spChg>
        <pc:picChg chg="add del mod">
          <ac:chgData name="Anne Francine Martins" userId="081d68a21295deb8" providerId="LiveId" clId="{B84C7997-B15B-4AEB-BF11-525373516689}" dt="2023-08-14T10:35:38.822" v="823" actId="478"/>
          <ac:picMkLst>
            <pc:docMk/>
            <pc:sldMk cId="1838477417" sldId="318"/>
            <ac:picMk id="5" creationId="{52494EDC-3E96-3779-E907-900A0A77CE7E}"/>
          </ac:picMkLst>
        </pc:picChg>
      </pc:sldChg>
      <pc:sldChg chg="addSp delSp modSp add del mod setBg delDesignElem modNotesTx">
        <pc:chgData name="Anne Francine Martins" userId="081d68a21295deb8" providerId="LiveId" clId="{B84C7997-B15B-4AEB-BF11-525373516689}" dt="2023-08-14T10:28:41.631" v="762" actId="47"/>
        <pc:sldMkLst>
          <pc:docMk/>
          <pc:sldMk cId="3911763386" sldId="318"/>
        </pc:sldMkLst>
        <pc:spChg chg="add mod">
          <ac:chgData name="Anne Francine Martins" userId="081d68a21295deb8" providerId="LiveId" clId="{B84C7997-B15B-4AEB-BF11-525373516689}" dt="2023-08-14T10:28:33.999" v="759" actId="478"/>
          <ac:spMkLst>
            <pc:docMk/>
            <pc:sldMk cId="3911763386" sldId="318"/>
            <ac:spMk id="5" creationId="{E9C36811-85C5-3955-1BCA-09399F8FAA96}"/>
          </ac:spMkLst>
        </pc:spChg>
        <pc:spChg chg="del">
          <ac:chgData name="Anne Francine Martins" userId="081d68a21295deb8" providerId="LiveId" clId="{B84C7997-B15B-4AEB-BF11-525373516689}" dt="2023-08-14T10:28:26.672" v="757"/>
          <ac:spMkLst>
            <pc:docMk/>
            <pc:sldMk cId="3911763386" sldId="318"/>
            <ac:spMk id="18" creationId="{EB6D1D7F-141C-4D8E-BFBA-D95B68E16385}"/>
          </ac:spMkLst>
        </pc:spChg>
        <pc:spChg chg="del">
          <ac:chgData name="Anne Francine Martins" userId="081d68a21295deb8" providerId="LiveId" clId="{B84C7997-B15B-4AEB-BF11-525373516689}" dt="2023-08-14T10:28:26.672" v="757"/>
          <ac:spMkLst>
            <pc:docMk/>
            <pc:sldMk cId="3911763386" sldId="318"/>
            <ac:spMk id="20" creationId="{245B42B6-26F8-4E25-839B-FB38F13BEFFC}"/>
          </ac:spMkLst>
        </pc:spChg>
        <pc:picChg chg="del">
          <ac:chgData name="Anne Francine Martins" userId="081d68a21295deb8" providerId="LiveId" clId="{B84C7997-B15B-4AEB-BF11-525373516689}" dt="2023-08-14T10:28:33.999" v="759" actId="478"/>
          <ac:picMkLst>
            <pc:docMk/>
            <pc:sldMk cId="3911763386" sldId="318"/>
            <ac:picMk id="4" creationId="{73D2BF40-F089-141A-5F10-43207E856368}"/>
          </ac:picMkLst>
        </pc:picChg>
        <pc:picChg chg="del">
          <ac:chgData name="Anne Francine Martins" userId="081d68a21295deb8" providerId="LiveId" clId="{B84C7997-B15B-4AEB-BF11-525373516689}" dt="2023-08-14T10:28:35.965" v="760" actId="478"/>
          <ac:picMkLst>
            <pc:docMk/>
            <pc:sldMk cId="3911763386" sldId="318"/>
            <ac:picMk id="6" creationId="{FEEED0D3-F475-5255-2A61-E59C4A4EC625}"/>
          </ac:picMkLst>
        </pc:picChg>
        <pc:picChg chg="del">
          <ac:chgData name="Anne Francine Martins" userId="081d68a21295deb8" providerId="LiveId" clId="{B84C7997-B15B-4AEB-BF11-525373516689}" dt="2023-08-14T10:28:39.060" v="761" actId="478"/>
          <ac:picMkLst>
            <pc:docMk/>
            <pc:sldMk cId="3911763386" sldId="318"/>
            <ac:picMk id="8" creationId="{4BB4249B-24CC-B040-0F44-675D71709A30}"/>
          </ac:picMkLst>
        </pc:picChg>
      </pc:sldChg>
      <pc:sldChg chg="modSp new del mod">
        <pc:chgData name="Anne Francine Martins" userId="081d68a21295deb8" providerId="LiveId" clId="{B84C7997-B15B-4AEB-BF11-525373516689}" dt="2023-08-14T10:36:45.729" v="842" actId="47"/>
        <pc:sldMkLst>
          <pc:docMk/>
          <pc:sldMk cId="2059572338" sldId="319"/>
        </pc:sldMkLst>
        <pc:spChg chg="mod">
          <ac:chgData name="Anne Francine Martins" userId="081d68a21295deb8" providerId="LiveId" clId="{B84C7997-B15B-4AEB-BF11-525373516689}" dt="2023-08-14T10:32:07.858" v="821" actId="20577"/>
          <ac:spMkLst>
            <pc:docMk/>
            <pc:sldMk cId="2059572338" sldId="319"/>
            <ac:spMk id="2" creationId="{0E223087-D2A5-C469-B122-B054EA7DA728}"/>
          </ac:spMkLst>
        </pc:spChg>
        <pc:spChg chg="mod">
          <ac:chgData name="Anne Francine Martins" userId="081d68a21295deb8" providerId="LiveId" clId="{B84C7997-B15B-4AEB-BF11-525373516689}" dt="2023-08-14T10:32:03.972" v="819" actId="20577"/>
          <ac:spMkLst>
            <pc:docMk/>
            <pc:sldMk cId="2059572338" sldId="319"/>
            <ac:spMk id="3" creationId="{CA9D3A43-5B21-0D44-3C45-FF35338183BE}"/>
          </ac:spMkLst>
        </pc:spChg>
      </pc:sldChg>
      <pc:sldChg chg="modSp new mod">
        <pc:chgData name="Anne Francine Martins" userId="081d68a21295deb8" providerId="LiveId" clId="{B84C7997-B15B-4AEB-BF11-525373516689}" dt="2023-08-14T10:36:41.460" v="841" actId="27636"/>
        <pc:sldMkLst>
          <pc:docMk/>
          <pc:sldMk cId="1285663274" sldId="320"/>
        </pc:sldMkLst>
        <pc:spChg chg="mod">
          <ac:chgData name="Anne Francine Martins" userId="081d68a21295deb8" providerId="LiveId" clId="{B84C7997-B15B-4AEB-BF11-525373516689}" dt="2023-08-14T10:36:41.460" v="841" actId="27636"/>
          <ac:spMkLst>
            <pc:docMk/>
            <pc:sldMk cId="1285663274" sldId="320"/>
            <ac:spMk id="2" creationId="{7A31026E-7439-6605-02AD-1EEE1C4738A7}"/>
          </ac:spMkLst>
        </pc:spChg>
        <pc:spChg chg="mod">
          <ac:chgData name="Anne Francine Martins" userId="081d68a21295deb8" providerId="LiveId" clId="{B84C7997-B15B-4AEB-BF11-525373516689}" dt="2023-08-14T10:36:26.722" v="836" actId="27636"/>
          <ac:spMkLst>
            <pc:docMk/>
            <pc:sldMk cId="1285663274" sldId="320"/>
            <ac:spMk id="3" creationId="{DE7BA0B8-0505-F541-1166-68553CD82FA3}"/>
          </ac:spMkLst>
        </pc:spChg>
      </pc:sldChg>
      <pc:sldChg chg="modSp new mod">
        <pc:chgData name="Anne Francine Martins" userId="081d68a21295deb8" providerId="LiveId" clId="{B84C7997-B15B-4AEB-BF11-525373516689}" dt="2023-08-14T10:38:48.433" v="852"/>
        <pc:sldMkLst>
          <pc:docMk/>
          <pc:sldMk cId="2018846529" sldId="321"/>
        </pc:sldMkLst>
        <pc:spChg chg="mod">
          <ac:chgData name="Anne Francine Martins" userId="081d68a21295deb8" providerId="LiveId" clId="{B84C7997-B15B-4AEB-BF11-525373516689}" dt="2023-08-14T10:38:39.321" v="851" actId="27636"/>
          <ac:spMkLst>
            <pc:docMk/>
            <pc:sldMk cId="2018846529" sldId="321"/>
            <ac:spMk id="2" creationId="{CE7BBD30-DFC6-0E34-4DFF-9C4C7E5FFF9D}"/>
          </ac:spMkLst>
        </pc:spChg>
        <pc:spChg chg="mod">
          <ac:chgData name="Anne Francine Martins" userId="081d68a21295deb8" providerId="LiveId" clId="{B84C7997-B15B-4AEB-BF11-525373516689}" dt="2023-08-14T10:38:48.433" v="852"/>
          <ac:spMkLst>
            <pc:docMk/>
            <pc:sldMk cId="2018846529" sldId="321"/>
            <ac:spMk id="3" creationId="{DC086B9B-9A63-52F2-4AE0-1E7A26D8C9DB}"/>
          </ac:spMkLst>
        </pc:spChg>
      </pc:sldChg>
      <pc:sldChg chg="modSp new mod">
        <pc:chgData name="Anne Francine Martins" userId="081d68a21295deb8" providerId="LiveId" clId="{B84C7997-B15B-4AEB-BF11-525373516689}" dt="2023-08-14T10:39:15.791" v="856"/>
        <pc:sldMkLst>
          <pc:docMk/>
          <pc:sldMk cId="1646983781" sldId="322"/>
        </pc:sldMkLst>
        <pc:spChg chg="mod">
          <ac:chgData name="Anne Francine Martins" userId="081d68a21295deb8" providerId="LiveId" clId="{B84C7997-B15B-4AEB-BF11-525373516689}" dt="2023-08-14T10:39:01.320" v="855" actId="27636"/>
          <ac:spMkLst>
            <pc:docMk/>
            <pc:sldMk cId="1646983781" sldId="322"/>
            <ac:spMk id="2" creationId="{CCABF12D-5C82-7210-E00B-B76F97A6B3BE}"/>
          </ac:spMkLst>
        </pc:spChg>
        <pc:spChg chg="mod">
          <ac:chgData name="Anne Francine Martins" userId="081d68a21295deb8" providerId="LiveId" clId="{B84C7997-B15B-4AEB-BF11-525373516689}" dt="2023-08-14T10:39:15.791" v="856"/>
          <ac:spMkLst>
            <pc:docMk/>
            <pc:sldMk cId="1646983781" sldId="322"/>
            <ac:spMk id="3" creationId="{F6B993A0-1F16-AC93-26C5-8EA3AACCB2DE}"/>
          </ac:spMkLst>
        </pc:spChg>
      </pc:sldChg>
      <pc:sldChg chg="modSp new mod">
        <pc:chgData name="Anne Francine Martins" userId="081d68a21295deb8" providerId="LiveId" clId="{B84C7997-B15B-4AEB-BF11-525373516689}" dt="2023-08-14T10:40:06.821" v="866"/>
        <pc:sldMkLst>
          <pc:docMk/>
          <pc:sldMk cId="1251645659" sldId="323"/>
        </pc:sldMkLst>
        <pc:spChg chg="mod">
          <ac:chgData name="Anne Francine Martins" userId="081d68a21295deb8" providerId="LiveId" clId="{B84C7997-B15B-4AEB-BF11-525373516689}" dt="2023-08-14T10:39:29.461" v="859" actId="27636"/>
          <ac:spMkLst>
            <pc:docMk/>
            <pc:sldMk cId="1251645659" sldId="323"/>
            <ac:spMk id="2" creationId="{D418284D-79A9-8D14-040F-F2C921E81437}"/>
          </ac:spMkLst>
        </pc:spChg>
        <pc:spChg chg="mod">
          <ac:chgData name="Anne Francine Martins" userId="081d68a21295deb8" providerId="LiveId" clId="{B84C7997-B15B-4AEB-BF11-525373516689}" dt="2023-08-14T10:40:06.821" v="866"/>
          <ac:spMkLst>
            <pc:docMk/>
            <pc:sldMk cId="1251645659" sldId="323"/>
            <ac:spMk id="3" creationId="{A388BB4C-A75B-5EE4-626F-A6190232D874}"/>
          </ac:spMkLst>
        </pc:spChg>
      </pc:sldChg>
      <pc:sldChg chg="modSp new mod">
        <pc:chgData name="Anne Francine Martins" userId="081d68a21295deb8" providerId="LiveId" clId="{B84C7997-B15B-4AEB-BF11-525373516689}" dt="2023-08-14T10:40:43.912" v="870"/>
        <pc:sldMkLst>
          <pc:docMk/>
          <pc:sldMk cId="315958834" sldId="324"/>
        </pc:sldMkLst>
        <pc:spChg chg="mod">
          <ac:chgData name="Anne Francine Martins" userId="081d68a21295deb8" providerId="LiveId" clId="{B84C7997-B15B-4AEB-BF11-525373516689}" dt="2023-08-14T10:40:31.493" v="869" actId="27636"/>
          <ac:spMkLst>
            <pc:docMk/>
            <pc:sldMk cId="315958834" sldId="324"/>
            <ac:spMk id="2" creationId="{9A51FE3B-144C-94ED-99DB-BE58A4AACB31}"/>
          </ac:spMkLst>
        </pc:spChg>
        <pc:spChg chg="mod">
          <ac:chgData name="Anne Francine Martins" userId="081d68a21295deb8" providerId="LiveId" clId="{B84C7997-B15B-4AEB-BF11-525373516689}" dt="2023-08-14T10:40:43.912" v="870"/>
          <ac:spMkLst>
            <pc:docMk/>
            <pc:sldMk cId="315958834" sldId="324"/>
            <ac:spMk id="3" creationId="{C7236440-D7C6-B6B8-30DA-296EBC952183}"/>
          </ac:spMkLst>
        </pc:spChg>
      </pc:sldChg>
      <pc:sldChg chg="modSp new mod">
        <pc:chgData name="Anne Francine Martins" userId="081d68a21295deb8" providerId="LiveId" clId="{B84C7997-B15B-4AEB-BF11-525373516689}" dt="2023-08-14T10:42:01.495" v="874"/>
        <pc:sldMkLst>
          <pc:docMk/>
          <pc:sldMk cId="3880671373" sldId="325"/>
        </pc:sldMkLst>
        <pc:spChg chg="mod">
          <ac:chgData name="Anne Francine Martins" userId="081d68a21295deb8" providerId="LiveId" clId="{B84C7997-B15B-4AEB-BF11-525373516689}" dt="2023-08-14T10:40:56.174" v="873" actId="27636"/>
          <ac:spMkLst>
            <pc:docMk/>
            <pc:sldMk cId="3880671373" sldId="325"/>
            <ac:spMk id="2" creationId="{6159969C-E550-B0A1-55FD-6DE73E6C2ED0}"/>
          </ac:spMkLst>
        </pc:spChg>
        <pc:spChg chg="mod">
          <ac:chgData name="Anne Francine Martins" userId="081d68a21295deb8" providerId="LiveId" clId="{B84C7997-B15B-4AEB-BF11-525373516689}" dt="2023-08-14T10:42:01.495" v="874"/>
          <ac:spMkLst>
            <pc:docMk/>
            <pc:sldMk cId="3880671373" sldId="325"/>
            <ac:spMk id="3" creationId="{42040049-EF99-72A7-AC38-52E859D25E9D}"/>
          </ac:spMkLst>
        </pc:spChg>
      </pc:sldChg>
      <pc:sldChg chg="addSp delSp modSp new mod ord setBg modClrScheme chgLayout modNotesTx">
        <pc:chgData name="Anne Francine Martins" userId="081d68a21295deb8" providerId="LiveId" clId="{B84C7997-B15B-4AEB-BF11-525373516689}" dt="2023-08-14T11:12:14.679" v="884"/>
        <pc:sldMkLst>
          <pc:docMk/>
          <pc:sldMk cId="2210792688" sldId="326"/>
        </pc:sldMkLst>
        <pc:spChg chg="del">
          <ac:chgData name="Anne Francine Martins" userId="081d68a21295deb8" providerId="LiveId" clId="{B84C7997-B15B-4AEB-BF11-525373516689}" dt="2023-08-14T11:09:54.466" v="876" actId="700"/>
          <ac:spMkLst>
            <pc:docMk/>
            <pc:sldMk cId="2210792688" sldId="326"/>
            <ac:spMk id="2" creationId="{CBCEFB48-A952-AD95-E933-7E27D8FBBCDB}"/>
          </ac:spMkLst>
        </pc:spChg>
        <pc:spChg chg="del">
          <ac:chgData name="Anne Francine Martins" userId="081d68a21295deb8" providerId="LiveId" clId="{B84C7997-B15B-4AEB-BF11-525373516689}" dt="2023-08-14T11:09:54.466" v="876" actId="700"/>
          <ac:spMkLst>
            <pc:docMk/>
            <pc:sldMk cId="2210792688" sldId="326"/>
            <ac:spMk id="3" creationId="{6F1AD98C-6FA5-3751-2FEB-972586143730}"/>
          </ac:spMkLst>
        </pc:spChg>
        <pc:spChg chg="add del">
          <ac:chgData name="Anne Francine Martins" userId="081d68a21295deb8" providerId="LiveId" clId="{B84C7997-B15B-4AEB-BF11-525373516689}" dt="2023-08-14T11:11:47.003" v="881" actId="26606"/>
          <ac:spMkLst>
            <pc:docMk/>
            <pc:sldMk cId="2210792688" sldId="326"/>
            <ac:spMk id="10" creationId="{6BC377B7-18F1-42AD-A1DD-E1D6A5B27CE9}"/>
          </ac:spMkLst>
        </pc:spChg>
        <pc:spChg chg="add del">
          <ac:chgData name="Anne Francine Martins" userId="081d68a21295deb8" providerId="LiveId" clId="{B84C7997-B15B-4AEB-BF11-525373516689}" dt="2023-08-14T11:11:47.003" v="881" actId="26606"/>
          <ac:spMkLst>
            <pc:docMk/>
            <pc:sldMk cId="2210792688" sldId="326"/>
            <ac:spMk id="12" creationId="{D8CD3F60-224B-4A33-8366-65BAA0E6ECD1}"/>
          </ac:spMkLst>
        </pc:spChg>
        <pc:spChg chg="add">
          <ac:chgData name="Anne Francine Martins" userId="081d68a21295deb8" providerId="LiveId" clId="{B84C7997-B15B-4AEB-BF11-525373516689}" dt="2023-08-14T11:11:47.003" v="881" actId="26606"/>
          <ac:spMkLst>
            <pc:docMk/>
            <pc:sldMk cId="2210792688" sldId="326"/>
            <ac:spMk id="1031" creationId="{6BC377B7-18F1-42AD-A1DD-E1D6A5B27CE9}"/>
          </ac:spMkLst>
        </pc:spChg>
        <pc:spChg chg="add">
          <ac:chgData name="Anne Francine Martins" userId="081d68a21295deb8" providerId="LiveId" clId="{B84C7997-B15B-4AEB-BF11-525373516689}" dt="2023-08-14T11:11:47.003" v="881" actId="26606"/>
          <ac:spMkLst>
            <pc:docMk/>
            <pc:sldMk cId="2210792688" sldId="326"/>
            <ac:spMk id="1033" creationId="{D8CD3F60-224B-4A33-8366-65BAA0E6ECD1}"/>
          </ac:spMkLst>
        </pc:spChg>
        <pc:picChg chg="add del mod">
          <ac:chgData name="Anne Francine Martins" userId="081d68a21295deb8" providerId="LiveId" clId="{B84C7997-B15B-4AEB-BF11-525373516689}" dt="2023-08-14T11:11:33.350" v="879" actId="478"/>
          <ac:picMkLst>
            <pc:docMk/>
            <pc:sldMk cId="2210792688" sldId="326"/>
            <ac:picMk id="5" creationId="{67274468-5293-C985-2B27-B0C3A9B995C0}"/>
          </ac:picMkLst>
        </pc:picChg>
        <pc:picChg chg="add mod">
          <ac:chgData name="Anne Francine Martins" userId="081d68a21295deb8" providerId="LiveId" clId="{B84C7997-B15B-4AEB-BF11-525373516689}" dt="2023-08-14T11:11:47.003" v="881" actId="26606"/>
          <ac:picMkLst>
            <pc:docMk/>
            <pc:sldMk cId="2210792688" sldId="326"/>
            <ac:picMk id="1026" creationId="{E6AC9FAB-092F-656F-E422-ED7455A20BBA}"/>
          </ac:picMkLst>
        </pc:picChg>
      </pc:sldChg>
      <pc:sldChg chg="new del">
        <pc:chgData name="Anne Francine Martins" userId="081d68a21295deb8" providerId="LiveId" clId="{B84C7997-B15B-4AEB-BF11-525373516689}" dt="2023-08-14T11:12:24.469" v="887" actId="47"/>
        <pc:sldMkLst>
          <pc:docMk/>
          <pc:sldMk cId="27469781" sldId="327"/>
        </pc:sldMkLst>
      </pc:sldChg>
      <pc:sldChg chg="addSp delSp modSp new mod ord setBg modNotesTx">
        <pc:chgData name="Anne Francine Martins" userId="081d68a21295deb8" providerId="LiveId" clId="{B84C7997-B15B-4AEB-BF11-525373516689}" dt="2023-08-14T11:13:58.007" v="893" actId="26606"/>
        <pc:sldMkLst>
          <pc:docMk/>
          <pc:sldMk cId="321256764" sldId="327"/>
        </pc:sldMkLst>
        <pc:spChg chg="del">
          <ac:chgData name="Anne Francine Martins" userId="081d68a21295deb8" providerId="LiveId" clId="{B84C7997-B15B-4AEB-BF11-525373516689}" dt="2023-08-14T11:13:58.007" v="893" actId="26606"/>
          <ac:spMkLst>
            <pc:docMk/>
            <pc:sldMk cId="321256764" sldId="327"/>
            <ac:spMk id="2" creationId="{ED228055-E322-A642-EF46-AE5BBDBE0AB9}"/>
          </ac:spMkLst>
        </pc:spChg>
        <pc:spChg chg="del">
          <ac:chgData name="Anne Francine Martins" userId="081d68a21295deb8" providerId="LiveId" clId="{B84C7997-B15B-4AEB-BF11-525373516689}" dt="2023-08-14T11:13:55.748" v="892" actId="22"/>
          <ac:spMkLst>
            <pc:docMk/>
            <pc:sldMk cId="321256764" sldId="327"/>
            <ac:spMk id="3" creationId="{21CCCB23-B287-49DA-60FD-460673CCAB5C}"/>
          </ac:spMkLst>
        </pc:spChg>
        <pc:spChg chg="add">
          <ac:chgData name="Anne Francine Martins" userId="081d68a21295deb8" providerId="LiveId" clId="{B84C7997-B15B-4AEB-BF11-525373516689}" dt="2023-08-14T11:13:58.007" v="893" actId="26606"/>
          <ac:spMkLst>
            <pc:docMk/>
            <pc:sldMk cId="321256764" sldId="327"/>
            <ac:spMk id="10" creationId="{6BC377B7-18F1-42AD-A1DD-E1D6A5B27CE9}"/>
          </ac:spMkLst>
        </pc:spChg>
        <pc:spChg chg="add">
          <ac:chgData name="Anne Francine Martins" userId="081d68a21295deb8" providerId="LiveId" clId="{B84C7997-B15B-4AEB-BF11-525373516689}" dt="2023-08-14T11:13:58.007" v="893" actId="26606"/>
          <ac:spMkLst>
            <pc:docMk/>
            <pc:sldMk cId="321256764" sldId="327"/>
            <ac:spMk id="12" creationId="{D8CD3F60-224B-4A33-8366-65BAA0E6ECD1}"/>
          </ac:spMkLst>
        </pc:spChg>
        <pc:picChg chg="add mod ord">
          <ac:chgData name="Anne Francine Martins" userId="081d68a21295deb8" providerId="LiveId" clId="{B84C7997-B15B-4AEB-BF11-525373516689}" dt="2023-08-14T11:13:58.007" v="893" actId="26606"/>
          <ac:picMkLst>
            <pc:docMk/>
            <pc:sldMk cId="321256764" sldId="327"/>
            <ac:picMk id="5" creationId="{A049C66B-3235-4005-27FA-100F43FB667B}"/>
          </ac:picMkLst>
        </pc:picChg>
      </pc:sldChg>
      <pc:sldChg chg="addSp delSp modSp new mod setBg modNotesTx">
        <pc:chgData name="Anne Francine Martins" userId="081d68a21295deb8" providerId="LiveId" clId="{B84C7997-B15B-4AEB-BF11-525373516689}" dt="2023-08-14T11:14:35.804" v="897"/>
        <pc:sldMkLst>
          <pc:docMk/>
          <pc:sldMk cId="91989195" sldId="328"/>
        </pc:sldMkLst>
        <pc:spChg chg="del">
          <ac:chgData name="Anne Francine Martins" userId="081d68a21295deb8" providerId="LiveId" clId="{B84C7997-B15B-4AEB-BF11-525373516689}" dt="2023-08-14T11:14:26.089" v="896" actId="26606"/>
          <ac:spMkLst>
            <pc:docMk/>
            <pc:sldMk cId="91989195" sldId="328"/>
            <ac:spMk id="2" creationId="{6E238890-D9B7-EFE5-77D4-1EAB741602D5}"/>
          </ac:spMkLst>
        </pc:spChg>
        <pc:spChg chg="del">
          <ac:chgData name="Anne Francine Martins" userId="081d68a21295deb8" providerId="LiveId" clId="{B84C7997-B15B-4AEB-BF11-525373516689}" dt="2023-08-14T11:14:24.285" v="895" actId="22"/>
          <ac:spMkLst>
            <pc:docMk/>
            <pc:sldMk cId="91989195" sldId="328"/>
            <ac:spMk id="3" creationId="{3A86F538-6968-7947-6D07-3E6C7417C6BB}"/>
          </ac:spMkLst>
        </pc:spChg>
        <pc:spChg chg="add">
          <ac:chgData name="Anne Francine Martins" userId="081d68a21295deb8" providerId="LiveId" clId="{B84C7997-B15B-4AEB-BF11-525373516689}" dt="2023-08-14T11:14:26.089" v="896" actId="26606"/>
          <ac:spMkLst>
            <pc:docMk/>
            <pc:sldMk cId="91989195" sldId="328"/>
            <ac:spMk id="10" creationId="{6BC377B7-18F1-42AD-A1DD-E1D6A5B27CE9}"/>
          </ac:spMkLst>
        </pc:spChg>
        <pc:spChg chg="add">
          <ac:chgData name="Anne Francine Martins" userId="081d68a21295deb8" providerId="LiveId" clId="{B84C7997-B15B-4AEB-BF11-525373516689}" dt="2023-08-14T11:14:26.089" v="896" actId="26606"/>
          <ac:spMkLst>
            <pc:docMk/>
            <pc:sldMk cId="91989195" sldId="328"/>
            <ac:spMk id="12" creationId="{D8CD3F60-224B-4A33-8366-65BAA0E6ECD1}"/>
          </ac:spMkLst>
        </pc:spChg>
        <pc:picChg chg="add mod ord">
          <ac:chgData name="Anne Francine Martins" userId="081d68a21295deb8" providerId="LiveId" clId="{B84C7997-B15B-4AEB-BF11-525373516689}" dt="2023-08-14T11:14:26.089" v="896" actId="26606"/>
          <ac:picMkLst>
            <pc:docMk/>
            <pc:sldMk cId="91989195" sldId="328"/>
            <ac:picMk id="5" creationId="{D19B120A-29FF-F34D-944D-9969DDC7F429}"/>
          </ac:picMkLst>
        </pc:picChg>
      </pc:sldChg>
      <pc:sldChg chg="new del">
        <pc:chgData name="Anne Francine Martins" userId="081d68a21295deb8" providerId="LiveId" clId="{B84C7997-B15B-4AEB-BF11-525373516689}" dt="2023-08-14T11:17:13.014" v="903" actId="47"/>
        <pc:sldMkLst>
          <pc:docMk/>
          <pc:sldMk cId="1293311995" sldId="329"/>
        </pc:sldMkLst>
      </pc:sldChg>
      <pc:sldChg chg="modSp new mod modNotesTx">
        <pc:chgData name="Anne Francine Martins" userId="081d68a21295deb8" providerId="LiveId" clId="{B84C7997-B15B-4AEB-BF11-525373516689}" dt="2023-08-14T11:20:07.629" v="924" actId="12"/>
        <pc:sldMkLst>
          <pc:docMk/>
          <pc:sldMk cId="1539356646" sldId="329"/>
        </pc:sldMkLst>
        <pc:spChg chg="mod">
          <ac:chgData name="Anne Francine Martins" userId="081d68a21295deb8" providerId="LiveId" clId="{B84C7997-B15B-4AEB-BF11-525373516689}" dt="2023-08-14T11:17:57.459" v="914" actId="20577"/>
          <ac:spMkLst>
            <pc:docMk/>
            <pc:sldMk cId="1539356646" sldId="329"/>
            <ac:spMk id="2" creationId="{A601638A-E365-9D9A-673B-082F4AB4BCC9}"/>
          </ac:spMkLst>
        </pc:spChg>
        <pc:spChg chg="mod">
          <ac:chgData name="Anne Francine Martins" userId="081d68a21295deb8" providerId="LiveId" clId="{B84C7997-B15B-4AEB-BF11-525373516689}" dt="2023-08-14T11:20:07.629" v="924" actId="12"/>
          <ac:spMkLst>
            <pc:docMk/>
            <pc:sldMk cId="1539356646" sldId="329"/>
            <ac:spMk id="3" creationId="{13DC9AF8-2431-47D6-69D1-8202F811B40C}"/>
          </ac:spMkLst>
        </pc:spChg>
      </pc:sldChg>
      <pc:sldChg chg="addSp delSp new del mod modClrScheme chgLayout">
        <pc:chgData name="Anne Francine Martins" userId="081d68a21295deb8" providerId="LiveId" clId="{B84C7997-B15B-4AEB-BF11-525373516689}" dt="2023-08-14T11:15:20.608" v="901" actId="47"/>
        <pc:sldMkLst>
          <pc:docMk/>
          <pc:sldMk cId="1740290126" sldId="329"/>
        </pc:sldMkLst>
        <pc:spChg chg="del">
          <ac:chgData name="Anne Francine Martins" userId="081d68a21295deb8" providerId="LiveId" clId="{B84C7997-B15B-4AEB-BF11-525373516689}" dt="2023-08-14T11:15:12.793" v="899" actId="700"/>
          <ac:spMkLst>
            <pc:docMk/>
            <pc:sldMk cId="1740290126" sldId="329"/>
            <ac:spMk id="2" creationId="{8DCA5DA6-A33D-3875-55E0-50ADD631A724}"/>
          </ac:spMkLst>
        </pc:spChg>
        <pc:spChg chg="del">
          <ac:chgData name="Anne Francine Martins" userId="081d68a21295deb8" providerId="LiveId" clId="{B84C7997-B15B-4AEB-BF11-525373516689}" dt="2023-08-14T11:15:12.793" v="899" actId="700"/>
          <ac:spMkLst>
            <pc:docMk/>
            <pc:sldMk cId="1740290126" sldId="329"/>
            <ac:spMk id="3" creationId="{B5715C4A-DA48-B7AB-1B60-E847ABC1291C}"/>
          </ac:spMkLst>
        </pc:spChg>
        <pc:spChg chg="add">
          <ac:chgData name="Anne Francine Martins" userId="081d68a21295deb8" providerId="LiveId" clId="{B84C7997-B15B-4AEB-BF11-525373516689}" dt="2023-08-14T11:15:14.317" v="900" actId="22"/>
          <ac:spMkLst>
            <pc:docMk/>
            <pc:sldMk cId="1740290126" sldId="329"/>
            <ac:spMk id="5" creationId="{B6FDF91A-7AA0-1A18-AE32-4F69D65826FC}"/>
          </ac:spMkLst>
        </pc:spChg>
      </pc:sldChg>
      <pc:sldChg chg="modSp new mod">
        <pc:chgData name="Anne Francine Martins" userId="081d68a21295deb8" providerId="LiveId" clId="{B84C7997-B15B-4AEB-BF11-525373516689}" dt="2023-08-14T11:21:03.141" v="941" actId="12"/>
        <pc:sldMkLst>
          <pc:docMk/>
          <pc:sldMk cId="3266132306" sldId="330"/>
        </pc:sldMkLst>
        <pc:spChg chg="mod">
          <ac:chgData name="Anne Francine Martins" userId="081d68a21295deb8" providerId="LiveId" clId="{B84C7997-B15B-4AEB-BF11-525373516689}" dt="2023-08-14T11:20:15.809" v="938" actId="20577"/>
          <ac:spMkLst>
            <pc:docMk/>
            <pc:sldMk cId="3266132306" sldId="330"/>
            <ac:spMk id="2" creationId="{5B8834E3-7EAE-DAE6-A13F-BD9C828CCDC3}"/>
          </ac:spMkLst>
        </pc:spChg>
        <pc:spChg chg="mod">
          <ac:chgData name="Anne Francine Martins" userId="081d68a21295deb8" providerId="LiveId" clId="{B84C7997-B15B-4AEB-BF11-525373516689}" dt="2023-08-14T11:21:03.141" v="941" actId="12"/>
          <ac:spMkLst>
            <pc:docMk/>
            <pc:sldMk cId="3266132306" sldId="330"/>
            <ac:spMk id="3" creationId="{BA683C75-C0F8-8920-06C5-8AB39CE45C9C}"/>
          </ac:spMkLst>
        </pc:spChg>
      </pc:sldChg>
      <pc:sldChg chg="addSp delSp modSp new mod">
        <pc:chgData name="Anne Francine Martins" userId="081d68a21295deb8" providerId="LiveId" clId="{B84C7997-B15B-4AEB-BF11-525373516689}" dt="2023-08-14T11:23:02.380" v="950" actId="26606"/>
        <pc:sldMkLst>
          <pc:docMk/>
          <pc:sldMk cId="529422747" sldId="331"/>
        </pc:sldMkLst>
        <pc:spChg chg="mod">
          <ac:chgData name="Anne Francine Martins" userId="081d68a21295deb8" providerId="LiveId" clId="{B84C7997-B15B-4AEB-BF11-525373516689}" dt="2023-08-14T11:21:19.962" v="944" actId="27636"/>
          <ac:spMkLst>
            <pc:docMk/>
            <pc:sldMk cId="529422747" sldId="331"/>
            <ac:spMk id="2" creationId="{FF75C466-A518-C20B-CEEF-10B73A8302D7}"/>
          </ac:spMkLst>
        </pc:spChg>
        <pc:spChg chg="del mod">
          <ac:chgData name="Anne Francine Martins" userId="081d68a21295deb8" providerId="LiveId" clId="{B84C7997-B15B-4AEB-BF11-525373516689}" dt="2023-08-14T11:23:02.380" v="950" actId="26606"/>
          <ac:spMkLst>
            <pc:docMk/>
            <pc:sldMk cId="529422747" sldId="331"/>
            <ac:spMk id="3" creationId="{7678ED33-D07A-0A0F-300E-602FDC38CA98}"/>
          </ac:spMkLst>
        </pc:spChg>
        <pc:graphicFrameChg chg="add">
          <ac:chgData name="Anne Francine Martins" userId="081d68a21295deb8" providerId="LiveId" clId="{B84C7997-B15B-4AEB-BF11-525373516689}" dt="2023-08-14T11:23:02.380" v="950" actId="26606"/>
          <ac:graphicFrameMkLst>
            <pc:docMk/>
            <pc:sldMk cId="529422747" sldId="331"/>
            <ac:graphicFrameMk id="5" creationId="{30E4E131-DFBE-0AC3-3803-D572D9292CFA}"/>
          </ac:graphicFrameMkLst>
        </pc:graphicFrameChg>
      </pc:sldChg>
      <pc:sldChg chg="addSp delSp modSp new mod setBg modClrScheme chgLayout modNotesTx">
        <pc:chgData name="Anne Francine Martins" userId="081d68a21295deb8" providerId="LiveId" clId="{B84C7997-B15B-4AEB-BF11-525373516689}" dt="2023-08-14T11:23:51.314" v="955"/>
        <pc:sldMkLst>
          <pc:docMk/>
          <pc:sldMk cId="3713975333" sldId="332"/>
        </pc:sldMkLst>
        <pc:spChg chg="del">
          <ac:chgData name="Anne Francine Martins" userId="081d68a21295deb8" providerId="LiveId" clId="{B84C7997-B15B-4AEB-BF11-525373516689}" dt="2023-08-14T11:23:38.719" v="952" actId="700"/>
          <ac:spMkLst>
            <pc:docMk/>
            <pc:sldMk cId="3713975333" sldId="332"/>
            <ac:spMk id="2" creationId="{4F97284E-C889-A242-FB25-3C5C92F2B384}"/>
          </ac:spMkLst>
        </pc:spChg>
        <pc:spChg chg="del">
          <ac:chgData name="Anne Francine Martins" userId="081d68a21295deb8" providerId="LiveId" clId="{B84C7997-B15B-4AEB-BF11-525373516689}" dt="2023-08-14T11:23:38.719" v="952" actId="700"/>
          <ac:spMkLst>
            <pc:docMk/>
            <pc:sldMk cId="3713975333" sldId="332"/>
            <ac:spMk id="3" creationId="{F7991B2A-8272-D2B1-2531-1D47E0748699}"/>
          </ac:spMkLst>
        </pc:spChg>
        <pc:spChg chg="add">
          <ac:chgData name="Anne Francine Martins" userId="081d68a21295deb8" providerId="LiveId" clId="{B84C7997-B15B-4AEB-BF11-525373516689}" dt="2023-08-14T11:23:42.342" v="954" actId="26606"/>
          <ac:spMkLst>
            <pc:docMk/>
            <pc:sldMk cId="3713975333" sldId="332"/>
            <ac:spMk id="2055" creationId="{6BC377B7-18F1-42AD-A1DD-E1D6A5B27CE9}"/>
          </ac:spMkLst>
        </pc:spChg>
        <pc:spChg chg="add">
          <ac:chgData name="Anne Francine Martins" userId="081d68a21295deb8" providerId="LiveId" clId="{B84C7997-B15B-4AEB-BF11-525373516689}" dt="2023-08-14T11:23:42.342" v="954" actId="26606"/>
          <ac:spMkLst>
            <pc:docMk/>
            <pc:sldMk cId="3713975333" sldId="332"/>
            <ac:spMk id="2057" creationId="{D8CD3F60-224B-4A33-8366-65BAA0E6ECD1}"/>
          </ac:spMkLst>
        </pc:spChg>
        <pc:picChg chg="add mod">
          <ac:chgData name="Anne Francine Martins" userId="081d68a21295deb8" providerId="LiveId" clId="{B84C7997-B15B-4AEB-BF11-525373516689}" dt="2023-08-14T11:23:42.342" v="954" actId="26606"/>
          <ac:picMkLst>
            <pc:docMk/>
            <pc:sldMk cId="3713975333" sldId="332"/>
            <ac:picMk id="2050" creationId="{C0B1244F-030C-D2C4-6236-14D466CED413}"/>
          </ac:picMkLst>
        </pc:picChg>
      </pc:sldChg>
      <pc:sldChg chg="modSp new mod ord">
        <pc:chgData name="Anne Francine Martins" userId="081d68a21295deb8" providerId="LiveId" clId="{B84C7997-B15B-4AEB-BF11-525373516689}" dt="2023-08-14T11:25:33.119" v="975" actId="20577"/>
        <pc:sldMkLst>
          <pc:docMk/>
          <pc:sldMk cId="871572681" sldId="333"/>
        </pc:sldMkLst>
        <pc:spChg chg="mod">
          <ac:chgData name="Anne Francine Martins" userId="081d68a21295deb8" providerId="LiveId" clId="{B84C7997-B15B-4AEB-BF11-525373516689}" dt="2023-08-14T11:25:16.592" v="971" actId="27636"/>
          <ac:spMkLst>
            <pc:docMk/>
            <pc:sldMk cId="871572681" sldId="333"/>
            <ac:spMk id="2" creationId="{C3370B8F-8094-FCE2-BC5D-AEA622F0ABA9}"/>
          </ac:spMkLst>
        </pc:spChg>
        <pc:spChg chg="mod">
          <ac:chgData name="Anne Francine Martins" userId="081d68a21295deb8" providerId="LiveId" clId="{B84C7997-B15B-4AEB-BF11-525373516689}" dt="2023-08-14T11:25:33.119" v="975" actId="20577"/>
          <ac:spMkLst>
            <pc:docMk/>
            <pc:sldMk cId="871572681" sldId="333"/>
            <ac:spMk id="3" creationId="{6D830FD2-7F66-A8E8-16C7-2685259E6DBF}"/>
          </ac:spMkLst>
        </pc:spChg>
      </pc:sldChg>
      <pc:sldChg chg="new del">
        <pc:chgData name="Anne Francine Martins" userId="081d68a21295deb8" providerId="LiveId" clId="{B84C7997-B15B-4AEB-BF11-525373516689}" dt="2023-08-14T11:23:58.188" v="957" actId="47"/>
        <pc:sldMkLst>
          <pc:docMk/>
          <pc:sldMk cId="2602495703" sldId="333"/>
        </pc:sldMkLst>
      </pc:sldChg>
      <pc:sldChg chg="modSp new mod ord">
        <pc:chgData name="Anne Francine Martins" userId="081d68a21295deb8" providerId="LiveId" clId="{B84C7997-B15B-4AEB-BF11-525373516689}" dt="2023-08-14T11:24:50.827" v="969"/>
        <pc:sldMkLst>
          <pc:docMk/>
          <pc:sldMk cId="1697778849" sldId="334"/>
        </pc:sldMkLst>
        <pc:spChg chg="mod">
          <ac:chgData name="Anne Francine Martins" userId="081d68a21295deb8" providerId="LiveId" clId="{B84C7997-B15B-4AEB-BF11-525373516689}" dt="2023-08-14T11:24:18.340" v="962"/>
          <ac:spMkLst>
            <pc:docMk/>
            <pc:sldMk cId="1697778849" sldId="334"/>
            <ac:spMk id="2" creationId="{45E6F254-CE1C-7746-326F-B1DAEE7D2437}"/>
          </ac:spMkLst>
        </pc:spChg>
        <pc:spChg chg="mod">
          <ac:chgData name="Anne Francine Martins" userId="081d68a21295deb8" providerId="LiveId" clId="{B84C7997-B15B-4AEB-BF11-525373516689}" dt="2023-08-14T11:24:50.827" v="969"/>
          <ac:spMkLst>
            <pc:docMk/>
            <pc:sldMk cId="1697778849" sldId="334"/>
            <ac:spMk id="3" creationId="{3FD5AD02-FD47-8AC5-3AFA-18911BCABEAC}"/>
          </ac:spMkLst>
        </pc:spChg>
      </pc:sldChg>
      <pc:sldChg chg="addSp delSp modSp new mod setBg modNotesTx">
        <pc:chgData name="Anne Francine Martins" userId="081d68a21295deb8" providerId="LiveId" clId="{B84C7997-B15B-4AEB-BF11-525373516689}" dt="2023-08-14T11:26:26.230" v="979"/>
        <pc:sldMkLst>
          <pc:docMk/>
          <pc:sldMk cId="1458983703" sldId="335"/>
        </pc:sldMkLst>
        <pc:spChg chg="del">
          <ac:chgData name="Anne Francine Martins" userId="081d68a21295deb8" providerId="LiveId" clId="{B84C7997-B15B-4AEB-BF11-525373516689}" dt="2023-08-14T11:25:47.684" v="978" actId="26606"/>
          <ac:spMkLst>
            <pc:docMk/>
            <pc:sldMk cId="1458983703" sldId="335"/>
            <ac:spMk id="2" creationId="{7D659D53-4046-DF49-5354-3D27D315F8CD}"/>
          </ac:spMkLst>
        </pc:spChg>
        <pc:spChg chg="del">
          <ac:chgData name="Anne Francine Martins" userId="081d68a21295deb8" providerId="LiveId" clId="{B84C7997-B15B-4AEB-BF11-525373516689}" dt="2023-08-14T11:25:45.967" v="977"/>
          <ac:spMkLst>
            <pc:docMk/>
            <pc:sldMk cId="1458983703" sldId="335"/>
            <ac:spMk id="3" creationId="{769D5FEE-7ADE-6614-45B1-AC698296E8E7}"/>
          </ac:spMkLst>
        </pc:spChg>
        <pc:spChg chg="add">
          <ac:chgData name="Anne Francine Martins" userId="081d68a21295deb8" providerId="LiveId" clId="{B84C7997-B15B-4AEB-BF11-525373516689}" dt="2023-08-14T11:25:47.684" v="978" actId="26606"/>
          <ac:spMkLst>
            <pc:docMk/>
            <pc:sldMk cId="1458983703" sldId="335"/>
            <ac:spMk id="3079" creationId="{6BC377B7-18F1-42AD-A1DD-E1D6A5B27CE9}"/>
          </ac:spMkLst>
        </pc:spChg>
        <pc:spChg chg="add">
          <ac:chgData name="Anne Francine Martins" userId="081d68a21295deb8" providerId="LiveId" clId="{B84C7997-B15B-4AEB-BF11-525373516689}" dt="2023-08-14T11:25:47.684" v="978" actId="26606"/>
          <ac:spMkLst>
            <pc:docMk/>
            <pc:sldMk cId="1458983703" sldId="335"/>
            <ac:spMk id="3081" creationId="{D8CD3F60-224B-4A33-8366-65BAA0E6ECD1}"/>
          </ac:spMkLst>
        </pc:spChg>
        <pc:picChg chg="add mod">
          <ac:chgData name="Anne Francine Martins" userId="081d68a21295deb8" providerId="LiveId" clId="{B84C7997-B15B-4AEB-BF11-525373516689}" dt="2023-08-14T11:25:47.684" v="978" actId="26606"/>
          <ac:picMkLst>
            <pc:docMk/>
            <pc:sldMk cId="1458983703" sldId="335"/>
            <ac:picMk id="3074" creationId="{81B75A93-2446-6CBB-599A-5770BDD46727}"/>
          </ac:picMkLst>
        </pc:picChg>
      </pc:sldChg>
    </pc:docChg>
  </pc:docChgLst>
  <pc:docChgLst>
    <pc:chgData name="Anne Francine Martins" userId="081d68a21295deb8" providerId="LiveId" clId="{77818978-0DA5-443A-8984-4E75A21C00CA}"/>
    <pc:docChg chg="undo custSel addSld delSld modSld sldOrd">
      <pc:chgData name="Anne Francine Martins" userId="081d68a21295deb8" providerId="LiveId" clId="{77818978-0DA5-443A-8984-4E75A21C00CA}" dt="2023-08-14T08:40:33.161" v="1739"/>
      <pc:docMkLst>
        <pc:docMk/>
      </pc:docMkLst>
      <pc:sldChg chg="modNotesTx">
        <pc:chgData name="Anne Francine Martins" userId="081d68a21295deb8" providerId="LiveId" clId="{77818978-0DA5-443A-8984-4E75A21C00CA}" dt="2023-08-14T06:55:10.119" v="51"/>
        <pc:sldMkLst>
          <pc:docMk/>
          <pc:sldMk cId="1718983002" sldId="262"/>
        </pc:sldMkLst>
      </pc:sldChg>
      <pc:sldChg chg="modSp mod ord modNotesTx">
        <pc:chgData name="Anne Francine Martins" userId="081d68a21295deb8" providerId="LiveId" clId="{77818978-0DA5-443A-8984-4E75A21C00CA}" dt="2023-08-14T06:58:22.267" v="78"/>
        <pc:sldMkLst>
          <pc:docMk/>
          <pc:sldMk cId="137668539" sldId="263"/>
        </pc:sldMkLst>
        <pc:spChg chg="mod">
          <ac:chgData name="Anne Francine Martins" userId="081d68a21295deb8" providerId="LiveId" clId="{77818978-0DA5-443A-8984-4E75A21C00CA}" dt="2023-08-14T06:58:06.041" v="73" actId="27636"/>
          <ac:spMkLst>
            <pc:docMk/>
            <pc:sldMk cId="137668539" sldId="263"/>
            <ac:spMk id="2" creationId="{DF928732-F58B-7BE5-1DD3-FA54809331A3}"/>
          </ac:spMkLst>
        </pc:spChg>
      </pc:sldChg>
      <pc:sldChg chg="addSp delSp mod">
        <pc:chgData name="Anne Francine Martins" userId="081d68a21295deb8" providerId="LiveId" clId="{77818978-0DA5-443A-8984-4E75A21C00CA}" dt="2023-08-14T06:58:35.729" v="79" actId="26606"/>
        <pc:sldMkLst>
          <pc:docMk/>
          <pc:sldMk cId="2788179707" sldId="268"/>
        </pc:sldMkLst>
        <pc:spChg chg="del">
          <ac:chgData name="Anne Francine Martins" userId="081d68a21295deb8" providerId="LiveId" clId="{77818978-0DA5-443A-8984-4E75A21C00CA}" dt="2023-08-14T06:58:35.729" v="79" actId="26606"/>
          <ac:spMkLst>
            <pc:docMk/>
            <pc:sldMk cId="2788179707" sldId="268"/>
            <ac:spMk id="3" creationId="{E897407B-FC96-0776-DA4C-90F8BBDD7639}"/>
          </ac:spMkLst>
        </pc:spChg>
        <pc:graphicFrameChg chg="add">
          <ac:chgData name="Anne Francine Martins" userId="081d68a21295deb8" providerId="LiveId" clId="{77818978-0DA5-443A-8984-4E75A21C00CA}" dt="2023-08-14T06:58:35.729" v="79" actId="26606"/>
          <ac:graphicFrameMkLst>
            <pc:docMk/>
            <pc:sldMk cId="2788179707" sldId="268"/>
            <ac:graphicFrameMk id="5" creationId="{A6CD098C-383C-BCCB-6441-E87C9EED9BA1}"/>
          </ac:graphicFrameMkLst>
        </pc:graphicFrameChg>
      </pc:sldChg>
      <pc:sldChg chg="modSp mod">
        <pc:chgData name="Anne Francine Martins" userId="081d68a21295deb8" providerId="LiveId" clId="{77818978-0DA5-443A-8984-4E75A21C00CA}" dt="2023-08-14T06:58:57.758" v="81" actId="14100"/>
        <pc:sldMkLst>
          <pc:docMk/>
          <pc:sldMk cId="403284944" sldId="270"/>
        </pc:sldMkLst>
        <pc:spChg chg="mod">
          <ac:chgData name="Anne Francine Martins" userId="081d68a21295deb8" providerId="LiveId" clId="{77818978-0DA5-443A-8984-4E75A21C00CA}" dt="2023-08-14T06:58:57.758" v="81" actId="14100"/>
          <ac:spMkLst>
            <pc:docMk/>
            <pc:sldMk cId="403284944" sldId="270"/>
            <ac:spMk id="3" creationId="{DEA74975-429A-DB8E-1609-59BF874FAD92}"/>
          </ac:spMkLst>
        </pc:spChg>
      </pc:sldChg>
      <pc:sldChg chg="addSp delSp modSp new mod setBg">
        <pc:chgData name="Anne Francine Martins" userId="081d68a21295deb8" providerId="LiveId" clId="{77818978-0DA5-443A-8984-4E75A21C00CA}" dt="2023-08-14T06:53:45.123" v="21" actId="26606"/>
        <pc:sldMkLst>
          <pc:docMk/>
          <pc:sldMk cId="2485728432" sldId="273"/>
        </pc:sldMkLst>
        <pc:spChg chg="mod ord">
          <ac:chgData name="Anne Francine Martins" userId="081d68a21295deb8" providerId="LiveId" clId="{77818978-0DA5-443A-8984-4E75A21C00CA}" dt="2023-08-14T06:53:45.123" v="21" actId="26606"/>
          <ac:spMkLst>
            <pc:docMk/>
            <pc:sldMk cId="2485728432" sldId="273"/>
            <ac:spMk id="2" creationId="{8673E1DD-1EF5-ADEB-8C13-632422097633}"/>
          </ac:spMkLst>
        </pc:spChg>
        <pc:spChg chg="del">
          <ac:chgData name="Anne Francine Martins" userId="081d68a21295deb8" providerId="LiveId" clId="{77818978-0DA5-443A-8984-4E75A21C00CA}" dt="2023-08-14T06:53:40.620" v="20"/>
          <ac:spMkLst>
            <pc:docMk/>
            <pc:sldMk cId="2485728432" sldId="273"/>
            <ac:spMk id="3" creationId="{756BF7F9-60AF-14A4-8BB1-499514468AEF}"/>
          </ac:spMkLst>
        </pc:spChg>
        <pc:spChg chg="add">
          <ac:chgData name="Anne Francine Martins" userId="081d68a21295deb8" providerId="LiveId" clId="{77818978-0DA5-443A-8984-4E75A21C00CA}" dt="2023-08-14T06:53:45.123" v="21" actId="26606"/>
          <ac:spMkLst>
            <pc:docMk/>
            <pc:sldMk cId="2485728432" sldId="273"/>
            <ac:spMk id="9223" creationId="{09A1C012-8297-4361-ACE8-A2509FB18911}"/>
          </ac:spMkLst>
        </pc:spChg>
        <pc:spChg chg="add">
          <ac:chgData name="Anne Francine Martins" userId="081d68a21295deb8" providerId="LiveId" clId="{77818978-0DA5-443A-8984-4E75A21C00CA}" dt="2023-08-14T06:53:45.123" v="21" actId="26606"/>
          <ac:spMkLst>
            <pc:docMk/>
            <pc:sldMk cId="2485728432" sldId="273"/>
            <ac:spMk id="9225" creationId="{4AA13AD3-0A4F-475A-BEBB-DEEFF5C096C3}"/>
          </ac:spMkLst>
        </pc:spChg>
        <pc:spChg chg="add">
          <ac:chgData name="Anne Francine Martins" userId="081d68a21295deb8" providerId="LiveId" clId="{77818978-0DA5-443A-8984-4E75A21C00CA}" dt="2023-08-14T06:53:45.123" v="21" actId="26606"/>
          <ac:spMkLst>
            <pc:docMk/>
            <pc:sldMk cId="2485728432" sldId="273"/>
            <ac:spMk id="9227" creationId="{1C2F3FA0-960A-435A-AC72-8ADCBF50F7D2}"/>
          </ac:spMkLst>
        </pc:spChg>
        <pc:picChg chg="add mod">
          <ac:chgData name="Anne Francine Martins" userId="081d68a21295deb8" providerId="LiveId" clId="{77818978-0DA5-443A-8984-4E75A21C00CA}" dt="2023-08-14T06:53:45.123" v="21" actId="26606"/>
          <ac:picMkLst>
            <pc:docMk/>
            <pc:sldMk cId="2485728432" sldId="273"/>
            <ac:picMk id="9218" creationId="{C216B976-5BC1-8F03-A00F-899F90AEEAFA}"/>
          </ac:picMkLst>
        </pc:picChg>
      </pc:sldChg>
      <pc:sldChg chg="addSp delSp modSp new del mod setBg modNotesTx">
        <pc:chgData name="Anne Francine Martins" userId="081d68a21295deb8" providerId="LiveId" clId="{77818978-0DA5-443A-8984-4E75A21C00CA}" dt="2023-08-14T06:58:19.882" v="76" actId="47"/>
        <pc:sldMkLst>
          <pc:docMk/>
          <pc:sldMk cId="84906310" sldId="274"/>
        </pc:sldMkLst>
        <pc:spChg chg="mod ord">
          <ac:chgData name="Anne Francine Martins" userId="081d68a21295deb8" providerId="LiveId" clId="{77818978-0DA5-443A-8984-4E75A21C00CA}" dt="2023-08-14T06:57:04.138" v="69" actId="27636"/>
          <ac:spMkLst>
            <pc:docMk/>
            <pc:sldMk cId="84906310" sldId="274"/>
            <ac:spMk id="2" creationId="{30C74041-D6AD-7812-31DE-3CB8BA6A8AFC}"/>
          </ac:spMkLst>
        </pc:spChg>
        <pc:spChg chg="del">
          <ac:chgData name="Anne Francine Martins" userId="081d68a21295deb8" providerId="LiveId" clId="{77818978-0DA5-443A-8984-4E75A21C00CA}" dt="2023-08-14T06:55:41.479" v="52"/>
          <ac:spMkLst>
            <pc:docMk/>
            <pc:sldMk cId="84906310" sldId="274"/>
            <ac:spMk id="3" creationId="{4C892610-CF46-CE47-7D47-786E0F6472E4}"/>
          </ac:spMkLst>
        </pc:spChg>
        <pc:spChg chg="add del mod">
          <ac:chgData name="Anne Francine Martins" userId="081d68a21295deb8" providerId="LiveId" clId="{77818978-0DA5-443A-8984-4E75A21C00CA}" dt="2023-08-14T06:56:22.314" v="59" actId="478"/>
          <ac:spMkLst>
            <pc:docMk/>
            <pc:sldMk cId="84906310" sldId="274"/>
            <ac:spMk id="4" creationId="{0D1F898B-FD70-41EA-2026-C20AD032C176}"/>
          </ac:spMkLst>
        </pc:spChg>
        <pc:spChg chg="add">
          <ac:chgData name="Anne Francine Martins" userId="081d68a21295deb8" providerId="LiveId" clId="{77818978-0DA5-443A-8984-4E75A21C00CA}" dt="2023-08-14T06:56:09.477" v="57" actId="26606"/>
          <ac:spMkLst>
            <pc:docMk/>
            <pc:sldMk cId="84906310" sldId="274"/>
            <ac:spMk id="10244" creationId="{09A1C012-8297-4361-ACE8-A2509FB18911}"/>
          </ac:spMkLst>
        </pc:spChg>
        <pc:spChg chg="add">
          <ac:chgData name="Anne Francine Martins" userId="081d68a21295deb8" providerId="LiveId" clId="{77818978-0DA5-443A-8984-4E75A21C00CA}" dt="2023-08-14T06:56:09.477" v="57" actId="26606"/>
          <ac:spMkLst>
            <pc:docMk/>
            <pc:sldMk cId="84906310" sldId="274"/>
            <ac:spMk id="10245" creationId="{4AA13AD3-0A4F-475A-BEBB-DEEFF5C096C3}"/>
          </ac:spMkLst>
        </pc:spChg>
        <pc:spChg chg="add">
          <ac:chgData name="Anne Francine Martins" userId="081d68a21295deb8" providerId="LiveId" clId="{77818978-0DA5-443A-8984-4E75A21C00CA}" dt="2023-08-14T06:56:09.477" v="57" actId="26606"/>
          <ac:spMkLst>
            <pc:docMk/>
            <pc:sldMk cId="84906310" sldId="274"/>
            <ac:spMk id="10246" creationId="{D65E0E3C-32F3-480B-9842-7611BBE2EE9F}"/>
          </ac:spMkLst>
        </pc:spChg>
        <pc:spChg chg="add del">
          <ac:chgData name="Anne Francine Martins" userId="081d68a21295deb8" providerId="LiveId" clId="{77818978-0DA5-443A-8984-4E75A21C00CA}" dt="2023-08-14T06:55:49.284" v="54" actId="26606"/>
          <ac:spMkLst>
            <pc:docMk/>
            <pc:sldMk cId="84906310" sldId="274"/>
            <ac:spMk id="10247" creationId="{09A1C012-8297-4361-ACE8-A2509FB18911}"/>
          </ac:spMkLst>
        </pc:spChg>
        <pc:spChg chg="add del">
          <ac:chgData name="Anne Francine Martins" userId="081d68a21295deb8" providerId="LiveId" clId="{77818978-0DA5-443A-8984-4E75A21C00CA}" dt="2023-08-14T06:55:49.284" v="54" actId="26606"/>
          <ac:spMkLst>
            <pc:docMk/>
            <pc:sldMk cId="84906310" sldId="274"/>
            <ac:spMk id="10249" creationId="{4AA13AD3-0A4F-475A-BEBB-DEEFF5C096C3}"/>
          </ac:spMkLst>
        </pc:spChg>
        <pc:spChg chg="add del">
          <ac:chgData name="Anne Francine Martins" userId="081d68a21295deb8" providerId="LiveId" clId="{77818978-0DA5-443A-8984-4E75A21C00CA}" dt="2023-08-14T06:55:49.284" v="54" actId="26606"/>
          <ac:spMkLst>
            <pc:docMk/>
            <pc:sldMk cId="84906310" sldId="274"/>
            <ac:spMk id="10251" creationId="{1C2F3FA0-960A-435A-AC72-8ADCBF50F7D2}"/>
          </ac:spMkLst>
        </pc:spChg>
        <pc:spChg chg="add del">
          <ac:chgData name="Anne Francine Martins" userId="081d68a21295deb8" providerId="LiveId" clId="{77818978-0DA5-443A-8984-4E75A21C00CA}" dt="2023-08-14T06:55:50.950" v="56" actId="26606"/>
          <ac:spMkLst>
            <pc:docMk/>
            <pc:sldMk cId="84906310" sldId="274"/>
            <ac:spMk id="10253" creationId="{09A1C012-8297-4361-ACE8-A2509FB18911}"/>
          </ac:spMkLst>
        </pc:spChg>
        <pc:spChg chg="add del">
          <ac:chgData name="Anne Francine Martins" userId="081d68a21295deb8" providerId="LiveId" clId="{77818978-0DA5-443A-8984-4E75A21C00CA}" dt="2023-08-14T06:55:50.950" v="56" actId="26606"/>
          <ac:spMkLst>
            <pc:docMk/>
            <pc:sldMk cId="84906310" sldId="274"/>
            <ac:spMk id="10254" creationId="{4AA13AD3-0A4F-475A-BEBB-DEEFF5C096C3}"/>
          </ac:spMkLst>
        </pc:spChg>
        <pc:spChg chg="add del">
          <ac:chgData name="Anne Francine Martins" userId="081d68a21295deb8" providerId="LiveId" clId="{77818978-0DA5-443A-8984-4E75A21C00CA}" dt="2023-08-14T06:55:50.950" v="56" actId="26606"/>
          <ac:spMkLst>
            <pc:docMk/>
            <pc:sldMk cId="84906310" sldId="274"/>
            <ac:spMk id="10255" creationId="{5816E978-1809-4EE5-9DFC-90ECA301A7BA}"/>
          </ac:spMkLst>
        </pc:spChg>
        <pc:picChg chg="add mod">
          <ac:chgData name="Anne Francine Martins" userId="081d68a21295deb8" providerId="LiveId" clId="{77818978-0DA5-443A-8984-4E75A21C00CA}" dt="2023-08-14T06:56:37.577" v="64" actId="14100"/>
          <ac:picMkLst>
            <pc:docMk/>
            <pc:sldMk cId="84906310" sldId="274"/>
            <ac:picMk id="5" creationId="{88632AC3-E45E-D00A-28BE-01D9EFC502C7}"/>
          </ac:picMkLst>
        </pc:picChg>
        <pc:picChg chg="add del mod">
          <ac:chgData name="Anne Francine Martins" userId="081d68a21295deb8" providerId="LiveId" clId="{77818978-0DA5-443A-8984-4E75A21C00CA}" dt="2023-08-14T06:56:17.172" v="58" actId="478"/>
          <ac:picMkLst>
            <pc:docMk/>
            <pc:sldMk cId="84906310" sldId="274"/>
            <ac:picMk id="10242" creationId="{782E0CCF-FD57-9AB4-4DDC-656CAD79BD8C}"/>
          </ac:picMkLst>
        </pc:picChg>
      </pc:sldChg>
      <pc:sldChg chg="addSp delSp modSp new mod setBg">
        <pc:chgData name="Anne Francine Martins" userId="081d68a21295deb8" providerId="LiveId" clId="{77818978-0DA5-443A-8984-4E75A21C00CA}" dt="2023-08-14T07:01:29.790" v="107" actId="26606"/>
        <pc:sldMkLst>
          <pc:docMk/>
          <pc:sldMk cId="2169136315" sldId="274"/>
        </pc:sldMkLst>
        <pc:spChg chg="mod">
          <ac:chgData name="Anne Francine Martins" userId="081d68a21295deb8" providerId="LiveId" clId="{77818978-0DA5-443A-8984-4E75A21C00CA}" dt="2023-08-14T07:01:29.790" v="107" actId="26606"/>
          <ac:spMkLst>
            <pc:docMk/>
            <pc:sldMk cId="2169136315" sldId="274"/>
            <ac:spMk id="2" creationId="{8E698BCA-D6BD-F194-21AD-9F43352DCF55}"/>
          </ac:spMkLst>
        </pc:spChg>
        <pc:spChg chg="del">
          <ac:chgData name="Anne Francine Martins" userId="081d68a21295deb8" providerId="LiveId" clId="{77818978-0DA5-443A-8984-4E75A21C00CA}" dt="2023-08-14T07:01:25.619" v="106"/>
          <ac:spMkLst>
            <pc:docMk/>
            <pc:sldMk cId="2169136315" sldId="274"/>
            <ac:spMk id="3" creationId="{4DABBE7B-9EEC-0E65-3477-9CEFD1956E1D}"/>
          </ac:spMkLst>
        </pc:spChg>
        <pc:spChg chg="add">
          <ac:chgData name="Anne Francine Martins" userId="081d68a21295deb8" providerId="LiveId" clId="{77818978-0DA5-443A-8984-4E75A21C00CA}" dt="2023-08-14T07:01:29.790" v="107" actId="26606"/>
          <ac:spMkLst>
            <pc:docMk/>
            <pc:sldMk cId="2169136315" sldId="274"/>
            <ac:spMk id="11271" creationId="{09A1C012-8297-4361-ACE8-A2509FB18911}"/>
          </ac:spMkLst>
        </pc:spChg>
        <pc:spChg chg="add">
          <ac:chgData name="Anne Francine Martins" userId="081d68a21295deb8" providerId="LiveId" clId="{77818978-0DA5-443A-8984-4E75A21C00CA}" dt="2023-08-14T07:01:29.790" v="107" actId="26606"/>
          <ac:spMkLst>
            <pc:docMk/>
            <pc:sldMk cId="2169136315" sldId="274"/>
            <ac:spMk id="11273" creationId="{4AA13AD3-0A4F-475A-BEBB-DEEFF5C096C3}"/>
          </ac:spMkLst>
        </pc:spChg>
        <pc:spChg chg="add">
          <ac:chgData name="Anne Francine Martins" userId="081d68a21295deb8" providerId="LiveId" clId="{77818978-0DA5-443A-8984-4E75A21C00CA}" dt="2023-08-14T07:01:29.790" v="107" actId="26606"/>
          <ac:spMkLst>
            <pc:docMk/>
            <pc:sldMk cId="2169136315" sldId="274"/>
            <ac:spMk id="11275" creationId="{52F9B1C2-7D20-4F91-A660-197C98B9A3B1}"/>
          </ac:spMkLst>
        </pc:spChg>
        <pc:spChg chg="add">
          <ac:chgData name="Anne Francine Martins" userId="081d68a21295deb8" providerId="LiveId" clId="{77818978-0DA5-443A-8984-4E75A21C00CA}" dt="2023-08-14T07:01:29.790" v="107" actId="26606"/>
          <ac:spMkLst>
            <pc:docMk/>
            <pc:sldMk cId="2169136315" sldId="274"/>
            <ac:spMk id="11277" creationId="{A89C4E6E-ECA4-40E5-A54E-13E92B678E8C}"/>
          </ac:spMkLst>
        </pc:spChg>
        <pc:picChg chg="add mod">
          <ac:chgData name="Anne Francine Martins" userId="081d68a21295deb8" providerId="LiveId" clId="{77818978-0DA5-443A-8984-4E75A21C00CA}" dt="2023-08-14T07:01:29.790" v="107" actId="26606"/>
          <ac:picMkLst>
            <pc:docMk/>
            <pc:sldMk cId="2169136315" sldId="274"/>
            <ac:picMk id="11266" creationId="{7B8F4F85-00CF-B850-F3E0-A8CD2C59FA86}"/>
          </ac:picMkLst>
        </pc:picChg>
      </pc:sldChg>
      <pc:sldChg chg="addSp delSp modSp new mod setBg modNotesTx">
        <pc:chgData name="Anne Francine Martins" userId="081d68a21295deb8" providerId="LiveId" clId="{77818978-0DA5-443A-8984-4E75A21C00CA}" dt="2023-08-14T07:04:47.613" v="135" actId="26606"/>
        <pc:sldMkLst>
          <pc:docMk/>
          <pc:sldMk cId="2257035198" sldId="275"/>
        </pc:sldMkLst>
        <pc:spChg chg="mod">
          <ac:chgData name="Anne Francine Martins" userId="081d68a21295deb8" providerId="LiveId" clId="{77818978-0DA5-443A-8984-4E75A21C00CA}" dt="2023-08-14T07:04:47.613" v="135" actId="26606"/>
          <ac:spMkLst>
            <pc:docMk/>
            <pc:sldMk cId="2257035198" sldId="275"/>
            <ac:spMk id="2" creationId="{6A05B1AD-A457-B7B9-0D30-4061C4955B5D}"/>
          </ac:spMkLst>
        </pc:spChg>
        <pc:spChg chg="del">
          <ac:chgData name="Anne Francine Martins" userId="081d68a21295deb8" providerId="LiveId" clId="{77818978-0DA5-443A-8984-4E75A21C00CA}" dt="2023-08-14T07:02:33.202" v="116" actId="3680"/>
          <ac:spMkLst>
            <pc:docMk/>
            <pc:sldMk cId="2257035198" sldId="275"/>
            <ac:spMk id="3" creationId="{36C4CE08-47DD-DB7B-BCB5-B621748F2208}"/>
          </ac:spMkLst>
        </pc:spChg>
        <pc:spChg chg="add del">
          <ac:chgData name="Anne Francine Martins" userId="081d68a21295deb8" providerId="LiveId" clId="{77818978-0DA5-443A-8984-4E75A21C00CA}" dt="2023-08-14T07:04:47.606" v="134" actId="26606"/>
          <ac:spMkLst>
            <pc:docMk/>
            <pc:sldMk cId="2257035198" sldId="275"/>
            <ac:spMk id="9" creationId="{09A1C012-8297-4361-ACE8-A2509FB18911}"/>
          </ac:spMkLst>
        </pc:spChg>
        <pc:spChg chg="add del">
          <ac:chgData name="Anne Francine Martins" userId="081d68a21295deb8" providerId="LiveId" clId="{77818978-0DA5-443A-8984-4E75A21C00CA}" dt="2023-08-14T07:04:47.606" v="134" actId="26606"/>
          <ac:spMkLst>
            <pc:docMk/>
            <pc:sldMk cId="2257035198" sldId="275"/>
            <ac:spMk id="11" creationId="{4AA13AD3-0A4F-475A-BEBB-DEEFF5C096C3}"/>
          </ac:spMkLst>
        </pc:spChg>
        <pc:spChg chg="add del">
          <ac:chgData name="Anne Francine Martins" userId="081d68a21295deb8" providerId="LiveId" clId="{77818978-0DA5-443A-8984-4E75A21C00CA}" dt="2023-08-14T07:04:47.606" v="134" actId="26606"/>
          <ac:spMkLst>
            <pc:docMk/>
            <pc:sldMk cId="2257035198" sldId="275"/>
            <ac:spMk id="13" creationId="{D65E0E3C-32F3-480B-9842-7611BBE2EE9F}"/>
          </ac:spMkLst>
        </pc:spChg>
        <pc:spChg chg="add">
          <ac:chgData name="Anne Francine Martins" userId="081d68a21295deb8" providerId="LiveId" clId="{77818978-0DA5-443A-8984-4E75A21C00CA}" dt="2023-08-14T07:04:47.613" v="135" actId="26606"/>
          <ac:spMkLst>
            <pc:docMk/>
            <pc:sldMk cId="2257035198" sldId="275"/>
            <ac:spMk id="15" creationId="{EB6D1D7F-141C-4D8E-BFBA-D95B68E16385}"/>
          </ac:spMkLst>
        </pc:spChg>
        <pc:spChg chg="add">
          <ac:chgData name="Anne Francine Martins" userId="081d68a21295deb8" providerId="LiveId" clId="{77818978-0DA5-443A-8984-4E75A21C00CA}" dt="2023-08-14T07:04:47.613" v="135" actId="26606"/>
          <ac:spMkLst>
            <pc:docMk/>
            <pc:sldMk cId="2257035198" sldId="275"/>
            <ac:spMk id="16" creationId="{27248369-464E-49D1-91FC-BC34A50A66D2}"/>
          </ac:spMkLst>
        </pc:spChg>
        <pc:graphicFrameChg chg="add mod ord modGraphic">
          <ac:chgData name="Anne Francine Martins" userId="081d68a21295deb8" providerId="LiveId" clId="{77818978-0DA5-443A-8984-4E75A21C00CA}" dt="2023-08-14T07:04:47.613" v="135" actId="26606"/>
          <ac:graphicFrameMkLst>
            <pc:docMk/>
            <pc:sldMk cId="2257035198" sldId="275"/>
            <ac:graphicFrameMk id="4" creationId="{1BFD7635-FD09-0916-BCBA-416212EA2D0A}"/>
          </ac:graphicFrameMkLst>
        </pc:graphicFrameChg>
      </pc:sldChg>
      <pc:sldChg chg="addSp delSp modSp new mod">
        <pc:chgData name="Anne Francine Martins" userId="081d68a21295deb8" providerId="LiveId" clId="{77818978-0DA5-443A-8984-4E75A21C00CA}" dt="2023-08-14T07:07:49.065" v="179" actId="26606"/>
        <pc:sldMkLst>
          <pc:docMk/>
          <pc:sldMk cId="651963380" sldId="276"/>
        </pc:sldMkLst>
        <pc:spChg chg="mod">
          <ac:chgData name="Anne Francine Martins" userId="081d68a21295deb8" providerId="LiveId" clId="{77818978-0DA5-443A-8984-4E75A21C00CA}" dt="2023-08-14T07:05:29.251" v="151" actId="1076"/>
          <ac:spMkLst>
            <pc:docMk/>
            <pc:sldMk cId="651963380" sldId="276"/>
            <ac:spMk id="2" creationId="{114DBE8C-DED8-4F36-2893-FD98508E2379}"/>
          </ac:spMkLst>
        </pc:spChg>
        <pc:spChg chg="del mod">
          <ac:chgData name="Anne Francine Martins" userId="081d68a21295deb8" providerId="LiveId" clId="{77818978-0DA5-443A-8984-4E75A21C00CA}" dt="2023-08-14T07:07:49.065" v="179" actId="26606"/>
          <ac:spMkLst>
            <pc:docMk/>
            <pc:sldMk cId="651963380" sldId="276"/>
            <ac:spMk id="3" creationId="{3BE13578-708C-9558-4A08-5C8B25B6D9E8}"/>
          </ac:spMkLst>
        </pc:spChg>
        <pc:graphicFrameChg chg="add">
          <ac:chgData name="Anne Francine Martins" userId="081d68a21295deb8" providerId="LiveId" clId="{77818978-0DA5-443A-8984-4E75A21C00CA}" dt="2023-08-14T07:07:49.065" v="179" actId="26606"/>
          <ac:graphicFrameMkLst>
            <pc:docMk/>
            <pc:sldMk cId="651963380" sldId="276"/>
            <ac:graphicFrameMk id="12292" creationId="{96445524-AF6C-E6FB-F2DC-22B99C584937}"/>
          </ac:graphicFrameMkLst>
        </pc:graphicFrameChg>
        <pc:picChg chg="add mod">
          <ac:chgData name="Anne Francine Martins" userId="081d68a21295deb8" providerId="LiveId" clId="{77818978-0DA5-443A-8984-4E75A21C00CA}" dt="2023-08-14T07:05:35.245" v="152" actId="1076"/>
          <ac:picMkLst>
            <pc:docMk/>
            <pc:sldMk cId="651963380" sldId="276"/>
            <ac:picMk id="12290" creationId="{57F53B61-5354-7FAA-2B48-91EA8ABED3CD}"/>
          </ac:picMkLst>
        </pc:picChg>
      </pc:sldChg>
      <pc:sldChg chg="addSp delSp modSp new mod setBg modNotesTx">
        <pc:chgData name="Anne Francine Martins" userId="081d68a21295deb8" providerId="LiveId" clId="{77818978-0DA5-443A-8984-4E75A21C00CA}" dt="2023-08-14T07:18:45" v="295" actId="1076"/>
        <pc:sldMkLst>
          <pc:docMk/>
          <pc:sldMk cId="946963099" sldId="277"/>
        </pc:sldMkLst>
        <pc:spChg chg="mod">
          <ac:chgData name="Anne Francine Martins" userId="081d68a21295deb8" providerId="LiveId" clId="{77818978-0DA5-443A-8984-4E75A21C00CA}" dt="2023-08-14T07:17:19.070" v="274" actId="26606"/>
          <ac:spMkLst>
            <pc:docMk/>
            <pc:sldMk cId="946963099" sldId="277"/>
            <ac:spMk id="2" creationId="{08339EC2-6F6A-0A74-88DF-8B1ABB4D5537}"/>
          </ac:spMkLst>
        </pc:spChg>
        <pc:spChg chg="add del">
          <ac:chgData name="Anne Francine Martins" userId="081d68a21295deb8" providerId="LiveId" clId="{77818978-0DA5-443A-8984-4E75A21C00CA}" dt="2023-08-14T07:11:05.146" v="227" actId="478"/>
          <ac:spMkLst>
            <pc:docMk/>
            <pc:sldMk cId="946963099" sldId="277"/>
            <ac:spMk id="3" creationId="{E70A38BA-CF7F-9C28-EB61-C886DC546C7B}"/>
          </ac:spMkLst>
        </pc:spChg>
        <pc:spChg chg="add">
          <ac:chgData name="Anne Francine Martins" userId="081d68a21295deb8" providerId="LiveId" clId="{77818978-0DA5-443A-8984-4E75A21C00CA}" dt="2023-08-14T07:17:19.070" v="274" actId="26606"/>
          <ac:spMkLst>
            <pc:docMk/>
            <pc:sldMk cId="946963099" sldId="277"/>
            <ac:spMk id="13327" creationId="{EB6D1D7F-141C-4D8E-BFBA-D95B68E16385}"/>
          </ac:spMkLst>
        </pc:spChg>
        <pc:spChg chg="add">
          <ac:chgData name="Anne Francine Martins" userId="081d68a21295deb8" providerId="LiveId" clId="{77818978-0DA5-443A-8984-4E75A21C00CA}" dt="2023-08-14T07:17:19.070" v="274" actId="26606"/>
          <ac:spMkLst>
            <pc:docMk/>
            <pc:sldMk cId="946963099" sldId="277"/>
            <ac:spMk id="13329" creationId="{245B42B6-26F8-4E25-839B-FB38F13BEFFC}"/>
          </ac:spMkLst>
        </pc:spChg>
        <pc:picChg chg="add del mod">
          <ac:chgData name="Anne Francine Martins" userId="081d68a21295deb8" providerId="LiveId" clId="{77818978-0DA5-443A-8984-4E75A21C00CA}" dt="2023-08-14T07:11:00.651" v="226"/>
          <ac:picMkLst>
            <pc:docMk/>
            <pc:sldMk cId="946963099" sldId="277"/>
            <ac:picMk id="4" creationId="{8BBFBCE6-6470-58D3-5BE6-2EC3A5302E1C}"/>
          </ac:picMkLst>
        </pc:picChg>
        <pc:picChg chg="add mod">
          <ac:chgData name="Anne Francine Martins" userId="081d68a21295deb8" providerId="LiveId" clId="{77818978-0DA5-443A-8984-4E75A21C00CA}" dt="2023-08-14T07:17:37.411" v="282" actId="1076"/>
          <ac:picMkLst>
            <pc:docMk/>
            <pc:sldMk cId="946963099" sldId="277"/>
            <ac:picMk id="5" creationId="{BF361F08-D041-144C-F9C2-A9513E75C7B0}"/>
          </ac:picMkLst>
        </pc:picChg>
        <pc:picChg chg="add mod">
          <ac:chgData name="Anne Francine Martins" userId="081d68a21295deb8" providerId="LiveId" clId="{77818978-0DA5-443A-8984-4E75A21C00CA}" dt="2023-08-14T07:18:37.977" v="292" actId="1076"/>
          <ac:picMkLst>
            <pc:docMk/>
            <pc:sldMk cId="946963099" sldId="277"/>
            <ac:picMk id="6" creationId="{F166E17F-FDE3-8DDD-D9A0-B643F66D5B16}"/>
          </ac:picMkLst>
        </pc:picChg>
        <pc:picChg chg="add mod">
          <ac:chgData name="Anne Francine Martins" userId="081d68a21295deb8" providerId="LiveId" clId="{77818978-0DA5-443A-8984-4E75A21C00CA}" dt="2023-08-14T07:17:24.927" v="276" actId="1076"/>
          <ac:picMkLst>
            <pc:docMk/>
            <pc:sldMk cId="946963099" sldId="277"/>
            <ac:picMk id="7" creationId="{56B6F679-75BC-5FD4-8224-0D23557E668F}"/>
          </ac:picMkLst>
        </pc:picChg>
        <pc:picChg chg="add mod">
          <ac:chgData name="Anne Francine Martins" userId="081d68a21295deb8" providerId="LiveId" clId="{77818978-0DA5-443A-8984-4E75A21C00CA}" dt="2023-08-14T07:18:42.700" v="294" actId="1076"/>
          <ac:picMkLst>
            <pc:docMk/>
            <pc:sldMk cId="946963099" sldId="277"/>
            <ac:picMk id="8" creationId="{D9A4EEDB-0DA3-49B6-D80D-6F4717A39CE4}"/>
          </ac:picMkLst>
        </pc:picChg>
        <pc:picChg chg="add mod">
          <ac:chgData name="Anne Francine Martins" userId="081d68a21295deb8" providerId="LiveId" clId="{77818978-0DA5-443A-8984-4E75A21C00CA}" dt="2023-08-14T07:18:17.289" v="287" actId="1076"/>
          <ac:picMkLst>
            <pc:docMk/>
            <pc:sldMk cId="946963099" sldId="277"/>
            <ac:picMk id="9" creationId="{F8FC1377-1920-86D9-C505-7BD9A39BD7A0}"/>
          </ac:picMkLst>
        </pc:picChg>
        <pc:picChg chg="add mod">
          <ac:chgData name="Anne Francine Martins" userId="081d68a21295deb8" providerId="LiveId" clId="{77818978-0DA5-443A-8984-4E75A21C00CA}" dt="2023-08-14T07:18:18.719" v="288" actId="1076"/>
          <ac:picMkLst>
            <pc:docMk/>
            <pc:sldMk cId="946963099" sldId="277"/>
            <ac:picMk id="10" creationId="{B751A77C-171E-1739-3BAF-694D37D63ABF}"/>
          </ac:picMkLst>
        </pc:picChg>
        <pc:picChg chg="add mod">
          <ac:chgData name="Anne Francine Martins" userId="081d68a21295deb8" providerId="LiveId" clId="{77818978-0DA5-443A-8984-4E75A21C00CA}" dt="2023-08-14T07:17:29.529" v="278" actId="1076"/>
          <ac:picMkLst>
            <pc:docMk/>
            <pc:sldMk cId="946963099" sldId="277"/>
            <ac:picMk id="11" creationId="{2C3C165C-18D0-F308-CE76-300EBB64E53F}"/>
          </ac:picMkLst>
        </pc:picChg>
        <pc:picChg chg="add mod">
          <ac:chgData name="Anne Francine Martins" userId="081d68a21295deb8" providerId="LiveId" clId="{77818978-0DA5-443A-8984-4E75A21C00CA}" dt="2023-08-14T07:17:31.829" v="279" actId="1076"/>
          <ac:picMkLst>
            <pc:docMk/>
            <pc:sldMk cId="946963099" sldId="277"/>
            <ac:picMk id="12" creationId="{A117B13E-5C2F-35A3-5307-2F8C238398E6}"/>
          </ac:picMkLst>
        </pc:picChg>
        <pc:picChg chg="add mod">
          <ac:chgData name="Anne Francine Martins" userId="081d68a21295deb8" providerId="LiveId" clId="{77818978-0DA5-443A-8984-4E75A21C00CA}" dt="2023-08-14T07:17:33.615" v="280" actId="1076"/>
          <ac:picMkLst>
            <pc:docMk/>
            <pc:sldMk cId="946963099" sldId="277"/>
            <ac:picMk id="13" creationId="{F8CD4298-F74F-F4F2-8A2F-96C93E26FA5B}"/>
          </ac:picMkLst>
        </pc:picChg>
        <pc:picChg chg="add mod">
          <ac:chgData name="Anne Francine Martins" userId="081d68a21295deb8" providerId="LiveId" clId="{77818978-0DA5-443A-8984-4E75A21C00CA}" dt="2023-08-14T07:18:20.221" v="289" actId="1076"/>
          <ac:picMkLst>
            <pc:docMk/>
            <pc:sldMk cId="946963099" sldId="277"/>
            <ac:picMk id="14" creationId="{392C4392-1F70-ABDA-BF8F-3F2D6EBF9871}"/>
          </ac:picMkLst>
        </pc:picChg>
        <pc:picChg chg="add mod">
          <ac:chgData name="Anne Francine Martins" userId="081d68a21295deb8" providerId="LiveId" clId="{77818978-0DA5-443A-8984-4E75A21C00CA}" dt="2023-08-14T07:18:45" v="295" actId="1076"/>
          <ac:picMkLst>
            <pc:docMk/>
            <pc:sldMk cId="946963099" sldId="277"/>
            <ac:picMk id="15" creationId="{73295392-4811-3313-ED49-842902ADDDC3}"/>
          </ac:picMkLst>
        </pc:picChg>
        <pc:picChg chg="add del mod">
          <ac:chgData name="Anne Francine Martins" userId="081d68a21295deb8" providerId="LiveId" clId="{77818978-0DA5-443A-8984-4E75A21C00CA}" dt="2023-08-14T07:11:00.227" v="225"/>
          <ac:picMkLst>
            <pc:docMk/>
            <pc:sldMk cId="946963099" sldId="277"/>
            <ac:picMk id="13314" creationId="{2725088B-FCFE-6E37-F92B-EA4C1B69F80C}"/>
          </ac:picMkLst>
        </pc:picChg>
        <pc:picChg chg="add del mod">
          <ac:chgData name="Anne Francine Martins" userId="081d68a21295deb8" providerId="LiveId" clId="{77818978-0DA5-443A-8984-4E75A21C00CA}" dt="2023-08-14T07:10:59.803" v="224"/>
          <ac:picMkLst>
            <pc:docMk/>
            <pc:sldMk cId="946963099" sldId="277"/>
            <ac:picMk id="13316" creationId="{A39EB5EF-7321-0B26-B36D-C7A8992622FA}"/>
          </ac:picMkLst>
        </pc:picChg>
        <pc:picChg chg="add del mod">
          <ac:chgData name="Anne Francine Martins" userId="081d68a21295deb8" providerId="LiveId" clId="{77818978-0DA5-443A-8984-4E75A21C00CA}" dt="2023-08-14T07:10:58.869" v="222"/>
          <ac:picMkLst>
            <pc:docMk/>
            <pc:sldMk cId="946963099" sldId="277"/>
            <ac:picMk id="13318" creationId="{C9AE1B7F-7191-3DBF-5A24-1B38E48D836F}"/>
          </ac:picMkLst>
        </pc:picChg>
        <pc:picChg chg="add del mod">
          <ac:chgData name="Anne Francine Martins" userId="081d68a21295deb8" providerId="LiveId" clId="{77818978-0DA5-443A-8984-4E75A21C00CA}" dt="2023-08-14T07:10:58.485" v="221"/>
          <ac:picMkLst>
            <pc:docMk/>
            <pc:sldMk cId="946963099" sldId="277"/>
            <ac:picMk id="13320" creationId="{09F2E9EA-52CF-CACD-A6D3-EB8786A12B5C}"/>
          </ac:picMkLst>
        </pc:picChg>
        <pc:picChg chg="add mod">
          <ac:chgData name="Anne Francine Martins" userId="081d68a21295deb8" providerId="LiveId" clId="{77818978-0DA5-443A-8984-4E75A21C00CA}" dt="2023-08-14T07:17:35.163" v="281" actId="1076"/>
          <ac:picMkLst>
            <pc:docMk/>
            <pc:sldMk cId="946963099" sldId="277"/>
            <ac:picMk id="13322" creationId="{3D25714C-E94F-B402-8D28-6138FAF367CE}"/>
          </ac:picMkLst>
        </pc:picChg>
      </pc:sldChg>
      <pc:sldChg chg="addSp delSp modSp new mod setBg">
        <pc:chgData name="Anne Francine Martins" userId="081d68a21295deb8" providerId="LiveId" clId="{77818978-0DA5-443A-8984-4E75A21C00CA}" dt="2023-08-14T07:35:32.002" v="791" actId="20577"/>
        <pc:sldMkLst>
          <pc:docMk/>
          <pc:sldMk cId="1781431122" sldId="278"/>
        </pc:sldMkLst>
        <pc:spChg chg="mod">
          <ac:chgData name="Anne Francine Martins" userId="081d68a21295deb8" providerId="LiveId" clId="{77818978-0DA5-443A-8984-4E75A21C00CA}" dt="2023-08-14T07:35:32.002" v="791" actId="20577"/>
          <ac:spMkLst>
            <pc:docMk/>
            <pc:sldMk cId="1781431122" sldId="278"/>
            <ac:spMk id="2" creationId="{0379C804-05CA-0AFB-C490-8AC1533B7606}"/>
          </ac:spMkLst>
        </pc:spChg>
        <pc:spChg chg="del mod">
          <ac:chgData name="Anne Francine Martins" userId="081d68a21295deb8" providerId="LiveId" clId="{77818978-0DA5-443A-8984-4E75A21C00CA}" dt="2023-08-14T07:21:19.680" v="459" actId="26606"/>
          <ac:spMkLst>
            <pc:docMk/>
            <pc:sldMk cId="1781431122" sldId="278"/>
            <ac:spMk id="3" creationId="{89268917-0F83-2B80-8A1A-CFA1E6C11683}"/>
          </ac:spMkLst>
        </pc:spChg>
        <pc:spChg chg="add del">
          <ac:chgData name="Anne Francine Martins" userId="081d68a21295deb8" providerId="LiveId" clId="{77818978-0DA5-443A-8984-4E75A21C00CA}" dt="2023-08-14T07:35:22.331" v="781" actId="26606"/>
          <ac:spMkLst>
            <pc:docMk/>
            <pc:sldMk cId="1781431122" sldId="278"/>
            <ac:spMk id="10" creationId="{EB6D1D7F-141C-4D8E-BFBA-D95B68E16385}"/>
          </ac:spMkLst>
        </pc:spChg>
        <pc:spChg chg="add del">
          <ac:chgData name="Anne Francine Martins" userId="081d68a21295deb8" providerId="LiveId" clId="{77818978-0DA5-443A-8984-4E75A21C00CA}" dt="2023-08-14T07:35:22.331" v="781" actId="26606"/>
          <ac:spMkLst>
            <pc:docMk/>
            <pc:sldMk cId="1781431122" sldId="278"/>
            <ac:spMk id="12" creationId="{245B42B6-26F8-4E25-839B-FB38F13BEFFC}"/>
          </ac:spMkLst>
        </pc:spChg>
        <pc:spChg chg="add">
          <ac:chgData name="Anne Francine Martins" userId="081d68a21295deb8" providerId="LiveId" clId="{77818978-0DA5-443A-8984-4E75A21C00CA}" dt="2023-08-14T07:35:22.331" v="781" actId="26606"/>
          <ac:spMkLst>
            <pc:docMk/>
            <pc:sldMk cId="1781431122" sldId="278"/>
            <ac:spMk id="17" creationId="{EB6D1D7F-141C-4D8E-BFBA-D95B68E16385}"/>
          </ac:spMkLst>
        </pc:spChg>
        <pc:spChg chg="add">
          <ac:chgData name="Anne Francine Martins" userId="081d68a21295deb8" providerId="LiveId" clId="{77818978-0DA5-443A-8984-4E75A21C00CA}" dt="2023-08-14T07:35:22.331" v="781" actId="26606"/>
          <ac:spMkLst>
            <pc:docMk/>
            <pc:sldMk cId="1781431122" sldId="278"/>
            <ac:spMk id="19" creationId="{245B42B6-26F8-4E25-839B-FB38F13BEFFC}"/>
          </ac:spMkLst>
        </pc:spChg>
        <pc:graphicFrameChg chg="add mod modGraphic">
          <ac:chgData name="Anne Francine Martins" userId="081d68a21295deb8" providerId="LiveId" clId="{77818978-0DA5-443A-8984-4E75A21C00CA}" dt="2023-08-14T07:35:22.331" v="781" actId="26606"/>
          <ac:graphicFrameMkLst>
            <pc:docMk/>
            <pc:sldMk cId="1781431122" sldId="278"/>
            <ac:graphicFrameMk id="5" creationId="{B1C5C7CC-724D-5344-77C3-0FBF6D06B4B9}"/>
          </ac:graphicFrameMkLst>
        </pc:graphicFrameChg>
      </pc:sldChg>
      <pc:sldChg chg="addSp delSp modSp new mod setBg">
        <pc:chgData name="Anne Francine Martins" userId="081d68a21295deb8" providerId="LiveId" clId="{77818978-0DA5-443A-8984-4E75A21C00CA}" dt="2023-08-14T07:28:34.246" v="757" actId="20577"/>
        <pc:sldMkLst>
          <pc:docMk/>
          <pc:sldMk cId="3847942258" sldId="279"/>
        </pc:sldMkLst>
        <pc:spChg chg="mod">
          <ac:chgData name="Anne Francine Martins" userId="081d68a21295deb8" providerId="LiveId" clId="{77818978-0DA5-443A-8984-4E75A21C00CA}" dt="2023-08-14T07:22:42.019" v="478" actId="26606"/>
          <ac:spMkLst>
            <pc:docMk/>
            <pc:sldMk cId="3847942258" sldId="279"/>
            <ac:spMk id="2" creationId="{883F816A-9AFD-BF02-E607-D0728804E982}"/>
          </ac:spMkLst>
        </pc:spChg>
        <pc:spChg chg="mod ord">
          <ac:chgData name="Anne Francine Martins" userId="081d68a21295deb8" providerId="LiveId" clId="{77818978-0DA5-443A-8984-4E75A21C00CA}" dt="2023-08-14T07:28:34.246" v="757" actId="20577"/>
          <ac:spMkLst>
            <pc:docMk/>
            <pc:sldMk cId="3847942258" sldId="279"/>
            <ac:spMk id="3" creationId="{C45ECB63-F9C2-45FA-BD8F-DC9B74B1610A}"/>
          </ac:spMkLst>
        </pc:spChg>
        <pc:spChg chg="add del">
          <ac:chgData name="Anne Francine Martins" userId="081d68a21295deb8" providerId="LiveId" clId="{77818978-0DA5-443A-8984-4E75A21C00CA}" dt="2023-08-14T07:27:12.828" v="744" actId="26606"/>
          <ac:spMkLst>
            <pc:docMk/>
            <pc:sldMk cId="3847942258" sldId="279"/>
            <ac:spMk id="14343" creationId="{EB6D1D7F-141C-4D8E-BFBA-D95B68E16385}"/>
          </ac:spMkLst>
        </pc:spChg>
        <pc:spChg chg="add del">
          <ac:chgData name="Anne Francine Martins" userId="081d68a21295deb8" providerId="LiveId" clId="{77818978-0DA5-443A-8984-4E75A21C00CA}" dt="2023-08-14T07:27:12.828" v="744" actId="26606"/>
          <ac:spMkLst>
            <pc:docMk/>
            <pc:sldMk cId="3847942258" sldId="279"/>
            <ac:spMk id="14345" creationId="{245B42B6-26F8-4E25-839B-FB38F13BEFFC}"/>
          </ac:spMkLst>
        </pc:spChg>
        <pc:spChg chg="add">
          <ac:chgData name="Anne Francine Martins" userId="081d68a21295deb8" providerId="LiveId" clId="{77818978-0DA5-443A-8984-4E75A21C00CA}" dt="2023-08-14T07:27:12.828" v="744" actId="26606"/>
          <ac:spMkLst>
            <pc:docMk/>
            <pc:sldMk cId="3847942258" sldId="279"/>
            <ac:spMk id="14350" creationId="{EB6D1D7F-141C-4D8E-BFBA-D95B68E16385}"/>
          </ac:spMkLst>
        </pc:spChg>
        <pc:spChg chg="add">
          <ac:chgData name="Anne Francine Martins" userId="081d68a21295deb8" providerId="LiveId" clId="{77818978-0DA5-443A-8984-4E75A21C00CA}" dt="2023-08-14T07:27:12.828" v="744" actId="26606"/>
          <ac:spMkLst>
            <pc:docMk/>
            <pc:sldMk cId="3847942258" sldId="279"/>
            <ac:spMk id="14352" creationId="{245B42B6-26F8-4E25-839B-FB38F13BEFFC}"/>
          </ac:spMkLst>
        </pc:spChg>
        <pc:picChg chg="add mod ord">
          <ac:chgData name="Anne Francine Martins" userId="081d68a21295deb8" providerId="LiveId" clId="{77818978-0DA5-443A-8984-4E75A21C00CA}" dt="2023-08-14T07:27:12.828" v="744" actId="26606"/>
          <ac:picMkLst>
            <pc:docMk/>
            <pc:sldMk cId="3847942258" sldId="279"/>
            <ac:picMk id="14338" creationId="{E4689ECB-7E72-1C17-9079-757C8774C8F0}"/>
          </ac:picMkLst>
        </pc:picChg>
      </pc:sldChg>
      <pc:sldChg chg="addSp delSp modSp new mod setBg modNotesTx">
        <pc:chgData name="Anne Francine Martins" userId="081d68a21295deb8" providerId="LiveId" clId="{77818978-0DA5-443A-8984-4E75A21C00CA}" dt="2023-08-14T08:23:56.706" v="1550" actId="27636"/>
        <pc:sldMkLst>
          <pc:docMk/>
          <pc:sldMk cId="875666643" sldId="280"/>
        </pc:sldMkLst>
        <pc:spChg chg="mod">
          <ac:chgData name="Anne Francine Martins" userId="081d68a21295deb8" providerId="LiveId" clId="{77818978-0DA5-443A-8984-4E75A21C00CA}" dt="2023-08-14T07:56:33.558" v="1014" actId="26606"/>
          <ac:spMkLst>
            <pc:docMk/>
            <pc:sldMk cId="875666643" sldId="280"/>
            <ac:spMk id="2" creationId="{E5224F86-E613-BD9F-C90D-1060F2D4047E}"/>
          </ac:spMkLst>
        </pc:spChg>
        <pc:spChg chg="mod">
          <ac:chgData name="Anne Francine Martins" userId="081d68a21295deb8" providerId="LiveId" clId="{77818978-0DA5-443A-8984-4E75A21C00CA}" dt="2023-08-14T08:23:56.706" v="1550" actId="27636"/>
          <ac:spMkLst>
            <pc:docMk/>
            <pc:sldMk cId="875666643" sldId="280"/>
            <ac:spMk id="3" creationId="{41FBB4FD-93C7-D7C0-CE01-A0ECFE7AFDC5}"/>
          </ac:spMkLst>
        </pc:spChg>
        <pc:spChg chg="add del">
          <ac:chgData name="Anne Francine Martins" userId="081d68a21295deb8" providerId="LiveId" clId="{77818978-0DA5-443A-8984-4E75A21C00CA}" dt="2023-08-14T07:56:33.558" v="1014" actId="26606"/>
          <ac:spMkLst>
            <pc:docMk/>
            <pc:sldMk cId="875666643" sldId="280"/>
            <ac:spMk id="9" creationId="{EB6D1D7F-141C-4D8E-BFBA-D95B68E16385}"/>
          </ac:spMkLst>
        </pc:spChg>
        <pc:spChg chg="add del">
          <ac:chgData name="Anne Francine Martins" userId="081d68a21295deb8" providerId="LiveId" clId="{77818978-0DA5-443A-8984-4E75A21C00CA}" dt="2023-08-14T07:56:33.558" v="1014" actId="26606"/>
          <ac:spMkLst>
            <pc:docMk/>
            <pc:sldMk cId="875666643" sldId="280"/>
            <ac:spMk id="11" creationId="{725EFA61-F0F8-4F4A-B750-81EE924F1D78}"/>
          </ac:spMkLst>
        </pc:spChg>
        <pc:picChg chg="add del">
          <ac:chgData name="Anne Francine Martins" userId="081d68a21295deb8" providerId="LiveId" clId="{77818978-0DA5-443A-8984-4E75A21C00CA}" dt="2023-08-14T07:56:33.558" v="1014" actId="26606"/>
          <ac:picMkLst>
            <pc:docMk/>
            <pc:sldMk cId="875666643" sldId="280"/>
            <ac:picMk id="5" creationId="{ED50BF02-E872-EF78-741A-C6BF1F6A6150}"/>
          </ac:picMkLst>
        </pc:picChg>
      </pc:sldChg>
      <pc:sldChg chg="addSp delSp modSp new mod setBg">
        <pc:chgData name="Anne Francine Martins" userId="081d68a21295deb8" providerId="LiveId" clId="{77818978-0DA5-443A-8984-4E75A21C00CA}" dt="2023-08-14T07:54:42.190" v="993" actId="26606"/>
        <pc:sldMkLst>
          <pc:docMk/>
          <pc:sldMk cId="4042721133" sldId="281"/>
        </pc:sldMkLst>
        <pc:spChg chg="mod ord">
          <ac:chgData name="Anne Francine Martins" userId="081d68a21295deb8" providerId="LiveId" clId="{77818978-0DA5-443A-8984-4E75A21C00CA}" dt="2023-08-14T07:54:42.190" v="993" actId="26606"/>
          <ac:spMkLst>
            <pc:docMk/>
            <pc:sldMk cId="4042721133" sldId="281"/>
            <ac:spMk id="2" creationId="{C61DB593-A819-418E-F914-0DE97C1E840F}"/>
          </ac:spMkLst>
        </pc:spChg>
        <pc:spChg chg="del mod">
          <ac:chgData name="Anne Francine Martins" userId="081d68a21295deb8" providerId="LiveId" clId="{77818978-0DA5-443A-8984-4E75A21C00CA}" dt="2023-08-14T07:53:56.464" v="984"/>
          <ac:spMkLst>
            <pc:docMk/>
            <pc:sldMk cId="4042721133" sldId="281"/>
            <ac:spMk id="3" creationId="{3FE96900-79D1-472D-8B24-9FC800B81372}"/>
          </ac:spMkLst>
        </pc:spChg>
        <pc:spChg chg="add del mod">
          <ac:chgData name="Anne Francine Martins" userId="081d68a21295deb8" providerId="LiveId" clId="{77818978-0DA5-443A-8984-4E75A21C00CA}" dt="2023-08-14T07:54:03.387" v="985"/>
          <ac:spMkLst>
            <pc:docMk/>
            <pc:sldMk cId="4042721133" sldId="281"/>
            <ac:spMk id="4" creationId="{346F7514-636B-1696-A929-FE4093390D73}"/>
          </ac:spMkLst>
        </pc:spChg>
        <pc:spChg chg="add">
          <ac:chgData name="Anne Francine Martins" userId="081d68a21295deb8" providerId="LiveId" clId="{77818978-0DA5-443A-8984-4E75A21C00CA}" dt="2023-08-14T07:54:42.190" v="993" actId="26606"/>
          <ac:spMkLst>
            <pc:docMk/>
            <pc:sldMk cId="4042721133" sldId="281"/>
            <ac:spMk id="10" creationId="{09A1C012-8297-4361-ACE8-A2509FB18911}"/>
          </ac:spMkLst>
        </pc:spChg>
        <pc:spChg chg="add">
          <ac:chgData name="Anne Francine Martins" userId="081d68a21295deb8" providerId="LiveId" clId="{77818978-0DA5-443A-8984-4E75A21C00CA}" dt="2023-08-14T07:54:42.190" v="993" actId="26606"/>
          <ac:spMkLst>
            <pc:docMk/>
            <pc:sldMk cId="4042721133" sldId="281"/>
            <ac:spMk id="12" creationId="{4AA13AD3-0A4F-475A-BEBB-DEEFF5C096C3}"/>
          </ac:spMkLst>
        </pc:spChg>
        <pc:spChg chg="add">
          <ac:chgData name="Anne Francine Martins" userId="081d68a21295deb8" providerId="LiveId" clId="{77818978-0DA5-443A-8984-4E75A21C00CA}" dt="2023-08-14T07:54:42.190" v="993" actId="26606"/>
          <ac:spMkLst>
            <pc:docMk/>
            <pc:sldMk cId="4042721133" sldId="281"/>
            <ac:spMk id="14" creationId="{1C2F3FA0-960A-435A-AC72-8ADCBF50F7D2}"/>
          </ac:spMkLst>
        </pc:spChg>
        <pc:picChg chg="add mod">
          <ac:chgData name="Anne Francine Martins" userId="081d68a21295deb8" providerId="LiveId" clId="{77818978-0DA5-443A-8984-4E75A21C00CA}" dt="2023-08-14T07:54:42.190" v="993" actId="26606"/>
          <ac:picMkLst>
            <pc:docMk/>
            <pc:sldMk cId="4042721133" sldId="281"/>
            <ac:picMk id="5" creationId="{A3489B29-7C66-9942-064B-18BCA2A1D2FC}"/>
          </ac:picMkLst>
        </pc:picChg>
      </pc:sldChg>
      <pc:sldChg chg="addSp delSp modSp new mod setBg modNotesTx">
        <pc:chgData name="Anne Francine Martins" userId="081d68a21295deb8" providerId="LiveId" clId="{77818978-0DA5-443A-8984-4E75A21C00CA}" dt="2023-08-14T08:02:35.898" v="1097"/>
        <pc:sldMkLst>
          <pc:docMk/>
          <pc:sldMk cId="2758937801" sldId="282"/>
        </pc:sldMkLst>
        <pc:spChg chg="mod ord">
          <ac:chgData name="Anne Francine Martins" userId="081d68a21295deb8" providerId="LiveId" clId="{77818978-0DA5-443A-8984-4E75A21C00CA}" dt="2023-08-14T08:01:13.261" v="1092" actId="26606"/>
          <ac:spMkLst>
            <pc:docMk/>
            <pc:sldMk cId="2758937801" sldId="282"/>
            <ac:spMk id="2" creationId="{8561BB19-4ABD-7E9F-4229-E637AA67B4F2}"/>
          </ac:spMkLst>
        </pc:spChg>
        <pc:spChg chg="del">
          <ac:chgData name="Anne Francine Martins" userId="081d68a21295deb8" providerId="LiveId" clId="{77818978-0DA5-443A-8984-4E75A21C00CA}" dt="2023-08-14T07:59:57.529" v="1084"/>
          <ac:spMkLst>
            <pc:docMk/>
            <pc:sldMk cId="2758937801" sldId="282"/>
            <ac:spMk id="3" creationId="{58B4CA01-E521-D6C4-251C-54ADF16F5849}"/>
          </ac:spMkLst>
        </pc:spChg>
        <pc:spChg chg="add del mod">
          <ac:chgData name="Anne Francine Martins" userId="081d68a21295deb8" providerId="LiveId" clId="{77818978-0DA5-443A-8984-4E75A21C00CA}" dt="2023-08-14T08:00:13.064" v="1086" actId="478"/>
          <ac:spMkLst>
            <pc:docMk/>
            <pc:sldMk cId="2758937801" sldId="282"/>
            <ac:spMk id="6" creationId="{E255F962-A508-BC9B-3847-65D3FEDC4247}"/>
          </ac:spMkLst>
        </pc:spChg>
        <pc:spChg chg="add">
          <ac:chgData name="Anne Francine Martins" userId="081d68a21295deb8" providerId="LiveId" clId="{77818978-0DA5-443A-8984-4E75A21C00CA}" dt="2023-08-14T08:01:13.261" v="1092" actId="26606"/>
          <ac:spMkLst>
            <pc:docMk/>
            <pc:sldMk cId="2758937801" sldId="282"/>
            <ac:spMk id="10" creationId="{09A1C012-8297-4361-ACE8-A2509FB18911}"/>
          </ac:spMkLst>
        </pc:spChg>
        <pc:spChg chg="add">
          <ac:chgData name="Anne Francine Martins" userId="081d68a21295deb8" providerId="LiveId" clId="{77818978-0DA5-443A-8984-4E75A21C00CA}" dt="2023-08-14T08:01:13.261" v="1092" actId="26606"/>
          <ac:spMkLst>
            <pc:docMk/>
            <pc:sldMk cId="2758937801" sldId="282"/>
            <ac:spMk id="11" creationId="{4AA13AD3-0A4F-475A-BEBB-DEEFF5C096C3}"/>
          </ac:spMkLst>
        </pc:spChg>
        <pc:spChg chg="add">
          <ac:chgData name="Anne Francine Martins" userId="081d68a21295deb8" providerId="LiveId" clId="{77818978-0DA5-443A-8984-4E75A21C00CA}" dt="2023-08-14T08:01:13.261" v="1092" actId="26606"/>
          <ac:spMkLst>
            <pc:docMk/>
            <pc:sldMk cId="2758937801" sldId="282"/>
            <ac:spMk id="12" creationId="{D65E0E3C-32F3-480B-9842-7611BBE2EE9F}"/>
          </ac:spMkLst>
        </pc:spChg>
        <pc:spChg chg="add del">
          <ac:chgData name="Anne Francine Martins" userId="081d68a21295deb8" providerId="LiveId" clId="{77818978-0DA5-443A-8984-4E75A21C00CA}" dt="2023-08-14T08:01:02.202" v="1091" actId="26606"/>
          <ac:spMkLst>
            <pc:docMk/>
            <pc:sldMk cId="2758937801" sldId="282"/>
            <ac:spMk id="13" creationId="{09A1C012-8297-4361-ACE8-A2509FB18911}"/>
          </ac:spMkLst>
        </pc:spChg>
        <pc:spChg chg="add del">
          <ac:chgData name="Anne Francine Martins" userId="081d68a21295deb8" providerId="LiveId" clId="{77818978-0DA5-443A-8984-4E75A21C00CA}" dt="2023-08-14T08:01:02.202" v="1091" actId="26606"/>
          <ac:spMkLst>
            <pc:docMk/>
            <pc:sldMk cId="2758937801" sldId="282"/>
            <ac:spMk id="15" creationId="{4AA13AD3-0A4F-475A-BEBB-DEEFF5C096C3}"/>
          </ac:spMkLst>
        </pc:spChg>
        <pc:spChg chg="add del">
          <ac:chgData name="Anne Francine Martins" userId="081d68a21295deb8" providerId="LiveId" clId="{77818978-0DA5-443A-8984-4E75A21C00CA}" dt="2023-08-14T08:01:02.202" v="1091" actId="26606"/>
          <ac:spMkLst>
            <pc:docMk/>
            <pc:sldMk cId="2758937801" sldId="282"/>
            <ac:spMk id="17" creationId="{CB98331E-6CDC-406E-B820-9B97E9B9B0E3}"/>
          </ac:spMkLst>
        </pc:spChg>
        <pc:picChg chg="add del mod">
          <ac:chgData name="Anne Francine Martins" userId="081d68a21295deb8" providerId="LiveId" clId="{77818978-0DA5-443A-8984-4E75A21C00CA}" dt="2023-08-14T08:00:06.900" v="1085" actId="478"/>
          <ac:picMkLst>
            <pc:docMk/>
            <pc:sldMk cId="2758937801" sldId="282"/>
            <ac:picMk id="4" creationId="{ECEAD8FC-BC61-833F-F1E7-A8302C3124A0}"/>
          </ac:picMkLst>
        </pc:picChg>
        <pc:picChg chg="add del">
          <ac:chgData name="Anne Francine Martins" userId="081d68a21295deb8" providerId="LiveId" clId="{77818978-0DA5-443A-8984-4E75A21C00CA}" dt="2023-08-14T08:00:25.026" v="1088" actId="478"/>
          <ac:picMkLst>
            <pc:docMk/>
            <pc:sldMk cId="2758937801" sldId="282"/>
            <ac:picMk id="7" creationId="{99232CED-AE92-4EC4-2CF1-046CD2C61306}"/>
          </ac:picMkLst>
        </pc:picChg>
        <pc:picChg chg="add mod">
          <ac:chgData name="Anne Francine Martins" userId="081d68a21295deb8" providerId="LiveId" clId="{77818978-0DA5-443A-8984-4E75A21C00CA}" dt="2023-08-14T08:01:20.534" v="1096" actId="14100"/>
          <ac:picMkLst>
            <pc:docMk/>
            <pc:sldMk cId="2758937801" sldId="282"/>
            <ac:picMk id="8" creationId="{6B616034-C7AD-0952-9705-B27BEA269F94}"/>
          </ac:picMkLst>
        </pc:picChg>
      </pc:sldChg>
      <pc:sldChg chg="addSp delSp modSp new mod setBg">
        <pc:chgData name="Anne Francine Martins" userId="081d68a21295deb8" providerId="LiveId" clId="{77818978-0DA5-443A-8984-4E75A21C00CA}" dt="2023-08-14T08:15:31.535" v="1438" actId="123"/>
        <pc:sldMkLst>
          <pc:docMk/>
          <pc:sldMk cId="948194519" sldId="283"/>
        </pc:sldMkLst>
        <pc:spChg chg="mod">
          <ac:chgData name="Anne Francine Martins" userId="081d68a21295deb8" providerId="LiveId" clId="{77818978-0DA5-443A-8984-4E75A21C00CA}" dt="2023-08-14T08:15:31.535" v="1438" actId="123"/>
          <ac:spMkLst>
            <pc:docMk/>
            <pc:sldMk cId="948194519" sldId="283"/>
            <ac:spMk id="2" creationId="{738237A5-CDE8-A460-CAFA-0C192ECDE779}"/>
          </ac:spMkLst>
        </pc:spChg>
        <pc:spChg chg="add del mod">
          <ac:chgData name="Anne Francine Martins" userId="081d68a21295deb8" providerId="LiveId" clId="{77818978-0DA5-443A-8984-4E75A21C00CA}" dt="2023-08-14T08:06:35.961" v="1273" actId="26606"/>
          <ac:spMkLst>
            <pc:docMk/>
            <pc:sldMk cId="948194519" sldId="283"/>
            <ac:spMk id="3" creationId="{62AFEE0B-3D3C-74F6-7881-6AB7723CF936}"/>
          </ac:spMkLst>
        </pc:spChg>
        <pc:spChg chg="add del">
          <ac:chgData name="Anne Francine Martins" userId="081d68a21295deb8" providerId="LiveId" clId="{77818978-0DA5-443A-8984-4E75A21C00CA}" dt="2023-08-14T08:06:29.208" v="1270" actId="26606"/>
          <ac:spMkLst>
            <pc:docMk/>
            <pc:sldMk cId="948194519" sldId="283"/>
            <ac:spMk id="9" creationId="{EB6D1D7F-141C-4D8E-BFBA-D95B68E16385}"/>
          </ac:spMkLst>
        </pc:spChg>
        <pc:spChg chg="add del">
          <ac:chgData name="Anne Francine Martins" userId="081d68a21295deb8" providerId="LiveId" clId="{77818978-0DA5-443A-8984-4E75A21C00CA}" dt="2023-08-14T08:06:29.208" v="1270" actId="26606"/>
          <ac:spMkLst>
            <pc:docMk/>
            <pc:sldMk cId="948194519" sldId="283"/>
            <ac:spMk id="11" creationId="{558DA214-7FDA-4C9D-A7CF-9AD725E290E1}"/>
          </ac:spMkLst>
        </pc:spChg>
        <pc:graphicFrameChg chg="add del">
          <ac:chgData name="Anne Francine Martins" userId="081d68a21295deb8" providerId="LiveId" clId="{77818978-0DA5-443A-8984-4E75A21C00CA}" dt="2023-08-14T08:06:29.208" v="1270" actId="26606"/>
          <ac:graphicFrameMkLst>
            <pc:docMk/>
            <pc:sldMk cId="948194519" sldId="283"/>
            <ac:graphicFrameMk id="5" creationId="{14350687-581C-533A-4837-6A730C2BFFD6}"/>
          </ac:graphicFrameMkLst>
        </pc:graphicFrameChg>
        <pc:graphicFrameChg chg="add del">
          <ac:chgData name="Anne Francine Martins" userId="081d68a21295deb8" providerId="LiveId" clId="{77818978-0DA5-443A-8984-4E75A21C00CA}" dt="2023-08-14T08:06:35.930" v="1272" actId="26606"/>
          <ac:graphicFrameMkLst>
            <pc:docMk/>
            <pc:sldMk cId="948194519" sldId="283"/>
            <ac:graphicFrameMk id="13" creationId="{1587BBAB-AEDD-9C53-300E-F7321AC56467}"/>
          </ac:graphicFrameMkLst>
        </pc:graphicFrameChg>
        <pc:graphicFrameChg chg="add">
          <ac:chgData name="Anne Francine Martins" userId="081d68a21295deb8" providerId="LiveId" clId="{77818978-0DA5-443A-8984-4E75A21C00CA}" dt="2023-08-14T08:06:35.961" v="1273" actId="26606"/>
          <ac:graphicFrameMkLst>
            <pc:docMk/>
            <pc:sldMk cId="948194519" sldId="283"/>
            <ac:graphicFrameMk id="15" creationId="{4B57E70B-37F7-D557-3A2A-A9B9561C3703}"/>
          </ac:graphicFrameMkLst>
        </pc:graphicFrameChg>
      </pc:sldChg>
      <pc:sldChg chg="addSp delSp modSp new mod setBg modNotesTx">
        <pc:chgData name="Anne Francine Martins" userId="081d68a21295deb8" providerId="LiveId" clId="{77818978-0DA5-443A-8984-4E75A21C00CA}" dt="2023-08-14T08:15:36.150" v="1442" actId="20577"/>
        <pc:sldMkLst>
          <pc:docMk/>
          <pc:sldMk cId="3650739924" sldId="284"/>
        </pc:sldMkLst>
        <pc:spChg chg="mod">
          <ac:chgData name="Anne Francine Martins" userId="081d68a21295deb8" providerId="LiveId" clId="{77818978-0DA5-443A-8984-4E75A21C00CA}" dt="2023-08-14T08:15:36.150" v="1442" actId="20577"/>
          <ac:spMkLst>
            <pc:docMk/>
            <pc:sldMk cId="3650739924" sldId="284"/>
            <ac:spMk id="2" creationId="{C86D1F86-656E-CE14-CDBC-4BFA4FE76840}"/>
          </ac:spMkLst>
        </pc:spChg>
        <pc:spChg chg="mod">
          <ac:chgData name="Anne Francine Martins" userId="081d68a21295deb8" providerId="LiveId" clId="{77818978-0DA5-443A-8984-4E75A21C00CA}" dt="2023-08-14T08:11:51.444" v="1327" actId="113"/>
          <ac:spMkLst>
            <pc:docMk/>
            <pc:sldMk cId="3650739924" sldId="284"/>
            <ac:spMk id="3" creationId="{D5042C67-61A2-421E-5A1A-7E1D170EC6A0}"/>
          </ac:spMkLst>
        </pc:spChg>
        <pc:spChg chg="add del">
          <ac:chgData name="Anne Francine Martins" userId="081d68a21295deb8" providerId="LiveId" clId="{77818978-0DA5-443A-8984-4E75A21C00CA}" dt="2023-08-14T08:11:35.908" v="1322" actId="26606"/>
          <ac:spMkLst>
            <pc:docMk/>
            <pc:sldMk cId="3650739924" sldId="284"/>
            <ac:spMk id="8" creationId="{EB6D1D7F-141C-4D8E-BFBA-D95B68E16385}"/>
          </ac:spMkLst>
        </pc:spChg>
        <pc:spChg chg="add del">
          <ac:chgData name="Anne Francine Martins" userId="081d68a21295deb8" providerId="LiveId" clId="{77818978-0DA5-443A-8984-4E75A21C00CA}" dt="2023-08-14T08:11:35.908" v="1322" actId="26606"/>
          <ac:spMkLst>
            <pc:docMk/>
            <pc:sldMk cId="3650739924" sldId="284"/>
            <ac:spMk id="10" creationId="{27248369-464E-49D1-91FC-BC34A50A66D2}"/>
          </ac:spMkLst>
        </pc:spChg>
        <pc:spChg chg="add">
          <ac:chgData name="Anne Francine Martins" userId="081d68a21295deb8" providerId="LiveId" clId="{77818978-0DA5-443A-8984-4E75A21C00CA}" dt="2023-08-14T08:11:35.915" v="1323" actId="26606"/>
          <ac:spMkLst>
            <pc:docMk/>
            <pc:sldMk cId="3650739924" sldId="284"/>
            <ac:spMk id="12" creationId="{EB6D1D7F-141C-4D8E-BFBA-D95B68E16385}"/>
          </ac:spMkLst>
        </pc:spChg>
        <pc:spChg chg="add">
          <ac:chgData name="Anne Francine Martins" userId="081d68a21295deb8" providerId="LiveId" clId="{77818978-0DA5-443A-8984-4E75A21C00CA}" dt="2023-08-14T08:11:35.915" v="1323" actId="26606"/>
          <ac:spMkLst>
            <pc:docMk/>
            <pc:sldMk cId="3650739924" sldId="284"/>
            <ac:spMk id="13" creationId="{245B42B6-26F8-4E25-839B-FB38F13BEFFC}"/>
          </ac:spMkLst>
        </pc:spChg>
      </pc:sldChg>
      <pc:sldChg chg="modSp add mod modNotesTx">
        <pc:chgData name="Anne Francine Martins" userId="081d68a21295deb8" providerId="LiveId" clId="{77818978-0DA5-443A-8984-4E75A21C00CA}" dt="2023-08-14T08:15:40.989" v="1446" actId="20577"/>
        <pc:sldMkLst>
          <pc:docMk/>
          <pc:sldMk cId="2008627907" sldId="285"/>
        </pc:sldMkLst>
        <pc:spChg chg="mod">
          <ac:chgData name="Anne Francine Martins" userId="081d68a21295deb8" providerId="LiveId" clId="{77818978-0DA5-443A-8984-4E75A21C00CA}" dt="2023-08-14T08:15:40.989" v="1446" actId="20577"/>
          <ac:spMkLst>
            <pc:docMk/>
            <pc:sldMk cId="2008627907" sldId="285"/>
            <ac:spMk id="2" creationId="{C86D1F86-656E-CE14-CDBC-4BFA4FE76840}"/>
          </ac:spMkLst>
        </pc:spChg>
        <pc:spChg chg="mod">
          <ac:chgData name="Anne Francine Martins" userId="081d68a21295deb8" providerId="LiveId" clId="{77818978-0DA5-443A-8984-4E75A21C00CA}" dt="2023-08-14T08:13:02.047" v="1347" actId="113"/>
          <ac:spMkLst>
            <pc:docMk/>
            <pc:sldMk cId="2008627907" sldId="285"/>
            <ac:spMk id="3" creationId="{D5042C67-61A2-421E-5A1A-7E1D170EC6A0}"/>
          </ac:spMkLst>
        </pc:spChg>
      </pc:sldChg>
      <pc:sldChg chg="modSp add mod ord">
        <pc:chgData name="Anne Francine Martins" userId="081d68a21295deb8" providerId="LiveId" clId="{77818978-0DA5-443A-8984-4E75A21C00CA}" dt="2023-08-14T08:26:13.438" v="1601" actId="20577"/>
        <pc:sldMkLst>
          <pc:docMk/>
          <pc:sldMk cId="3802838334" sldId="286"/>
        </pc:sldMkLst>
        <pc:spChg chg="mod">
          <ac:chgData name="Anne Francine Martins" userId="081d68a21295deb8" providerId="LiveId" clId="{77818978-0DA5-443A-8984-4E75A21C00CA}" dt="2023-08-14T08:26:13.438" v="1601" actId="20577"/>
          <ac:spMkLst>
            <pc:docMk/>
            <pc:sldMk cId="3802838334" sldId="286"/>
            <ac:spMk id="2" creationId="{C86D1F86-656E-CE14-CDBC-4BFA4FE76840}"/>
          </ac:spMkLst>
        </pc:spChg>
        <pc:spChg chg="mod">
          <ac:chgData name="Anne Francine Martins" userId="081d68a21295deb8" providerId="LiveId" clId="{77818978-0DA5-443A-8984-4E75A21C00CA}" dt="2023-08-14T08:14:10.411" v="1375" actId="113"/>
          <ac:spMkLst>
            <pc:docMk/>
            <pc:sldMk cId="3802838334" sldId="286"/>
            <ac:spMk id="3" creationId="{D5042C67-61A2-421E-5A1A-7E1D170EC6A0}"/>
          </ac:spMkLst>
        </pc:spChg>
      </pc:sldChg>
      <pc:sldChg chg="addSp delSp modSp new mod setBg modNotesTx">
        <pc:chgData name="Anne Francine Martins" userId="081d68a21295deb8" providerId="LiveId" clId="{77818978-0DA5-443A-8984-4E75A21C00CA}" dt="2023-08-14T08:25:58.861" v="1597"/>
        <pc:sldMkLst>
          <pc:docMk/>
          <pc:sldMk cId="3311413264" sldId="287"/>
        </pc:sldMkLst>
        <pc:spChg chg="mod">
          <ac:chgData name="Anne Francine Martins" userId="081d68a21295deb8" providerId="LiveId" clId="{77818978-0DA5-443A-8984-4E75A21C00CA}" dt="2023-08-14T08:25:26.726" v="1594" actId="26606"/>
          <ac:spMkLst>
            <pc:docMk/>
            <pc:sldMk cId="3311413264" sldId="287"/>
            <ac:spMk id="2" creationId="{32CF7A4B-08B4-D86E-6336-5FAB43D5717E}"/>
          </ac:spMkLst>
        </pc:spChg>
        <pc:spChg chg="mod">
          <ac:chgData name="Anne Francine Martins" userId="081d68a21295deb8" providerId="LiveId" clId="{77818978-0DA5-443A-8984-4E75A21C00CA}" dt="2023-08-14T08:25:26.726" v="1594" actId="26606"/>
          <ac:spMkLst>
            <pc:docMk/>
            <pc:sldMk cId="3311413264" sldId="287"/>
            <ac:spMk id="3" creationId="{9C25491F-C607-19BB-3563-694690D7E153}"/>
          </ac:spMkLst>
        </pc:spChg>
        <pc:spChg chg="add del">
          <ac:chgData name="Anne Francine Martins" userId="081d68a21295deb8" providerId="LiveId" clId="{77818978-0DA5-443A-8984-4E75A21C00CA}" dt="2023-08-14T08:25:26.720" v="1593" actId="26606"/>
          <ac:spMkLst>
            <pc:docMk/>
            <pc:sldMk cId="3311413264" sldId="287"/>
            <ac:spMk id="8" creationId="{EB6D1D7F-141C-4D8E-BFBA-D95B68E16385}"/>
          </ac:spMkLst>
        </pc:spChg>
        <pc:spChg chg="add del">
          <ac:chgData name="Anne Francine Martins" userId="081d68a21295deb8" providerId="LiveId" clId="{77818978-0DA5-443A-8984-4E75A21C00CA}" dt="2023-08-14T08:25:26.720" v="1593" actId="26606"/>
          <ac:spMkLst>
            <pc:docMk/>
            <pc:sldMk cId="3311413264" sldId="287"/>
            <ac:spMk id="10" creationId="{245B42B6-26F8-4E25-839B-FB38F13BEFFC}"/>
          </ac:spMkLst>
        </pc:spChg>
        <pc:spChg chg="add">
          <ac:chgData name="Anne Francine Martins" userId="081d68a21295deb8" providerId="LiveId" clId="{77818978-0DA5-443A-8984-4E75A21C00CA}" dt="2023-08-14T08:25:26.726" v="1594" actId="26606"/>
          <ac:spMkLst>
            <pc:docMk/>
            <pc:sldMk cId="3311413264" sldId="287"/>
            <ac:spMk id="12" creationId="{EB6D1D7F-141C-4D8E-BFBA-D95B68E16385}"/>
          </ac:spMkLst>
        </pc:spChg>
        <pc:spChg chg="add">
          <ac:chgData name="Anne Francine Martins" userId="081d68a21295deb8" providerId="LiveId" clId="{77818978-0DA5-443A-8984-4E75A21C00CA}" dt="2023-08-14T08:25:26.726" v="1594" actId="26606"/>
          <ac:spMkLst>
            <pc:docMk/>
            <pc:sldMk cId="3311413264" sldId="287"/>
            <ac:spMk id="13" creationId="{558DA214-7FDA-4C9D-A7CF-9AD725E290E1}"/>
          </ac:spMkLst>
        </pc:spChg>
      </pc:sldChg>
      <pc:sldChg chg="modSp new mod ord modNotesTx">
        <pc:chgData name="Anne Francine Martins" userId="081d68a21295deb8" providerId="LiveId" clId="{77818978-0DA5-443A-8984-4E75A21C00CA}" dt="2023-08-14T08:17:34.788" v="1490"/>
        <pc:sldMkLst>
          <pc:docMk/>
          <pc:sldMk cId="3285921361" sldId="288"/>
        </pc:sldMkLst>
        <pc:spChg chg="mod">
          <ac:chgData name="Anne Francine Martins" userId="081d68a21295deb8" providerId="LiveId" clId="{77818978-0DA5-443A-8984-4E75A21C00CA}" dt="2023-08-14T08:16:09.653" v="1487" actId="20577"/>
          <ac:spMkLst>
            <pc:docMk/>
            <pc:sldMk cId="3285921361" sldId="288"/>
            <ac:spMk id="2" creationId="{43463428-B643-EBDE-5159-CD6B93217BFE}"/>
          </ac:spMkLst>
        </pc:spChg>
        <pc:spChg chg="mod">
          <ac:chgData name="Anne Francine Martins" userId="081d68a21295deb8" providerId="LiveId" clId="{77818978-0DA5-443A-8984-4E75A21C00CA}" dt="2023-08-14T08:17:23.627" v="1489" actId="12"/>
          <ac:spMkLst>
            <pc:docMk/>
            <pc:sldMk cId="3285921361" sldId="288"/>
            <ac:spMk id="3" creationId="{2CEEFAF4-B848-4789-B298-100E8FB6FA8F}"/>
          </ac:spMkLst>
        </pc:spChg>
      </pc:sldChg>
      <pc:sldChg chg="modSp new mod ord modNotesTx">
        <pc:chgData name="Anne Francine Martins" userId="081d68a21295deb8" providerId="LiveId" clId="{77818978-0DA5-443A-8984-4E75A21C00CA}" dt="2023-08-14T08:18:41.614" v="1497"/>
        <pc:sldMkLst>
          <pc:docMk/>
          <pc:sldMk cId="2563360000" sldId="289"/>
        </pc:sldMkLst>
        <pc:spChg chg="mod">
          <ac:chgData name="Anne Francine Martins" userId="081d68a21295deb8" providerId="LiveId" clId="{77818978-0DA5-443A-8984-4E75A21C00CA}" dt="2023-08-14T08:18:07.601" v="1492"/>
          <ac:spMkLst>
            <pc:docMk/>
            <pc:sldMk cId="2563360000" sldId="289"/>
            <ac:spMk id="2" creationId="{01544375-BFD4-D304-9DCD-37CEB45BF0BE}"/>
          </ac:spMkLst>
        </pc:spChg>
        <pc:spChg chg="mod">
          <ac:chgData name="Anne Francine Martins" userId="081d68a21295deb8" providerId="LiveId" clId="{77818978-0DA5-443A-8984-4E75A21C00CA}" dt="2023-08-14T08:18:24.435" v="1494" actId="12"/>
          <ac:spMkLst>
            <pc:docMk/>
            <pc:sldMk cId="2563360000" sldId="289"/>
            <ac:spMk id="3" creationId="{CD3A0323-73A6-00F4-647D-6E401EB13789}"/>
          </ac:spMkLst>
        </pc:spChg>
      </pc:sldChg>
      <pc:sldChg chg="modSp new mod modNotesTx">
        <pc:chgData name="Anne Francine Martins" userId="081d68a21295deb8" providerId="LiveId" clId="{77818978-0DA5-443A-8984-4E75A21C00CA}" dt="2023-08-14T08:21:13.016" v="1527"/>
        <pc:sldMkLst>
          <pc:docMk/>
          <pc:sldMk cId="4199756934" sldId="290"/>
        </pc:sldMkLst>
        <pc:spChg chg="mod">
          <ac:chgData name="Anne Francine Martins" userId="081d68a21295deb8" providerId="LiveId" clId="{77818978-0DA5-443A-8984-4E75A21C00CA}" dt="2023-08-14T08:19:12.093" v="1500" actId="27636"/>
          <ac:spMkLst>
            <pc:docMk/>
            <pc:sldMk cId="4199756934" sldId="290"/>
            <ac:spMk id="2" creationId="{F290958D-78FC-D5CA-49DB-563368DD9005}"/>
          </ac:spMkLst>
        </pc:spChg>
        <pc:spChg chg="mod">
          <ac:chgData name="Anne Francine Martins" userId="081d68a21295deb8" providerId="LiveId" clId="{77818978-0DA5-443A-8984-4E75A21C00CA}" dt="2023-08-14T08:21:03.417" v="1526" actId="27636"/>
          <ac:spMkLst>
            <pc:docMk/>
            <pc:sldMk cId="4199756934" sldId="290"/>
            <ac:spMk id="3" creationId="{ED62313E-5841-3A5F-454D-29712596AEA3}"/>
          </ac:spMkLst>
        </pc:spChg>
      </pc:sldChg>
      <pc:sldChg chg="addSp delSp modSp new mod modNotesTx">
        <pc:chgData name="Anne Francine Martins" userId="081d68a21295deb8" providerId="LiveId" clId="{77818978-0DA5-443A-8984-4E75A21C00CA}" dt="2023-08-14T08:29:33.317" v="1621" actId="20577"/>
        <pc:sldMkLst>
          <pc:docMk/>
          <pc:sldMk cId="1636588828" sldId="291"/>
        </pc:sldMkLst>
        <pc:spChg chg="mod">
          <ac:chgData name="Anne Francine Martins" userId="081d68a21295deb8" providerId="LiveId" clId="{77818978-0DA5-443A-8984-4E75A21C00CA}" dt="2023-08-14T08:29:33.317" v="1621" actId="20577"/>
          <ac:spMkLst>
            <pc:docMk/>
            <pc:sldMk cId="1636588828" sldId="291"/>
            <ac:spMk id="2" creationId="{6EF3D0DF-5A39-CCA5-4B0C-296CFF53E272}"/>
          </ac:spMkLst>
        </pc:spChg>
        <pc:spChg chg="del">
          <ac:chgData name="Anne Francine Martins" userId="081d68a21295deb8" providerId="LiveId" clId="{77818978-0DA5-443A-8984-4E75A21C00CA}" dt="2023-08-14T08:28:26.281" v="1617"/>
          <ac:spMkLst>
            <pc:docMk/>
            <pc:sldMk cId="1636588828" sldId="291"/>
            <ac:spMk id="3" creationId="{0DC16744-3C70-35F6-6897-4F17C7B60C87}"/>
          </ac:spMkLst>
        </pc:spChg>
        <pc:picChg chg="add mod">
          <ac:chgData name="Anne Francine Martins" userId="081d68a21295deb8" providerId="LiveId" clId="{77818978-0DA5-443A-8984-4E75A21C00CA}" dt="2023-08-14T08:28:26.281" v="1617"/>
          <ac:picMkLst>
            <pc:docMk/>
            <pc:sldMk cId="1636588828" sldId="291"/>
            <ac:picMk id="16386" creationId="{E5C9E2D4-AB04-5024-410D-62F85AD2043A}"/>
          </ac:picMkLst>
        </pc:picChg>
      </pc:sldChg>
      <pc:sldChg chg="addSp delSp modSp new mod setBg">
        <pc:chgData name="Anne Francine Martins" userId="081d68a21295deb8" providerId="LiveId" clId="{77818978-0DA5-443A-8984-4E75A21C00CA}" dt="2023-08-14T08:33:56.019" v="1667" actId="26606"/>
        <pc:sldMkLst>
          <pc:docMk/>
          <pc:sldMk cId="1484080722" sldId="292"/>
        </pc:sldMkLst>
        <pc:spChg chg="mod">
          <ac:chgData name="Anne Francine Martins" userId="081d68a21295deb8" providerId="LiveId" clId="{77818978-0DA5-443A-8984-4E75A21C00CA}" dt="2023-08-14T08:33:02.450" v="1652" actId="26606"/>
          <ac:spMkLst>
            <pc:docMk/>
            <pc:sldMk cId="1484080722" sldId="292"/>
            <ac:spMk id="2" creationId="{93B6B83F-B9BC-A777-1146-6A401FA5FDEE}"/>
          </ac:spMkLst>
        </pc:spChg>
        <pc:spChg chg="del mod">
          <ac:chgData name="Anne Francine Martins" userId="081d68a21295deb8" providerId="LiveId" clId="{77818978-0DA5-443A-8984-4E75A21C00CA}" dt="2023-08-14T08:33:56.019" v="1667" actId="26606"/>
          <ac:spMkLst>
            <pc:docMk/>
            <pc:sldMk cId="1484080722" sldId="292"/>
            <ac:spMk id="3" creationId="{E133E916-0B79-035F-985D-203EAEA855B6}"/>
          </ac:spMkLst>
        </pc:spChg>
        <pc:spChg chg="add">
          <ac:chgData name="Anne Francine Martins" userId="081d68a21295deb8" providerId="LiveId" clId="{77818978-0DA5-443A-8984-4E75A21C00CA}" dt="2023-08-14T08:33:02.450" v="1652" actId="26606"/>
          <ac:spMkLst>
            <pc:docMk/>
            <pc:sldMk cId="1484080722" sldId="292"/>
            <ac:spMk id="8" creationId="{EB6D1D7F-141C-4D8E-BFBA-D95B68E16385}"/>
          </ac:spMkLst>
        </pc:spChg>
        <pc:spChg chg="add">
          <ac:chgData name="Anne Francine Martins" userId="081d68a21295deb8" providerId="LiveId" clId="{77818978-0DA5-443A-8984-4E75A21C00CA}" dt="2023-08-14T08:33:02.450" v="1652" actId="26606"/>
          <ac:spMkLst>
            <pc:docMk/>
            <pc:sldMk cId="1484080722" sldId="292"/>
            <ac:spMk id="10" creationId="{245B42B6-26F8-4E25-839B-FB38F13BEFFC}"/>
          </ac:spMkLst>
        </pc:spChg>
        <pc:graphicFrameChg chg="add">
          <ac:chgData name="Anne Francine Martins" userId="081d68a21295deb8" providerId="LiveId" clId="{77818978-0DA5-443A-8984-4E75A21C00CA}" dt="2023-08-14T08:33:56.019" v="1667" actId="26606"/>
          <ac:graphicFrameMkLst>
            <pc:docMk/>
            <pc:sldMk cId="1484080722" sldId="292"/>
            <ac:graphicFrameMk id="12" creationId="{1B86DDC9-510E-3897-6214-E562B1912396}"/>
          </ac:graphicFrameMkLst>
        </pc:graphicFrameChg>
      </pc:sldChg>
      <pc:sldChg chg="addSp modSp new mod setBg modNotesTx">
        <pc:chgData name="Anne Francine Martins" userId="081d68a21295deb8" providerId="LiveId" clId="{77818978-0DA5-443A-8984-4E75A21C00CA}" dt="2023-08-14T08:36:10.420" v="1695" actId="12"/>
        <pc:sldMkLst>
          <pc:docMk/>
          <pc:sldMk cId="2833911038" sldId="293"/>
        </pc:sldMkLst>
        <pc:spChg chg="mod">
          <ac:chgData name="Anne Francine Martins" userId="081d68a21295deb8" providerId="LiveId" clId="{77818978-0DA5-443A-8984-4E75A21C00CA}" dt="2023-08-14T08:36:07.138" v="1694" actId="26606"/>
          <ac:spMkLst>
            <pc:docMk/>
            <pc:sldMk cId="2833911038" sldId="293"/>
            <ac:spMk id="2" creationId="{0E1554AC-AFD1-476D-0555-0932F947CCB8}"/>
          </ac:spMkLst>
        </pc:spChg>
        <pc:spChg chg="mod">
          <ac:chgData name="Anne Francine Martins" userId="081d68a21295deb8" providerId="LiveId" clId="{77818978-0DA5-443A-8984-4E75A21C00CA}" dt="2023-08-14T08:36:10.420" v="1695" actId="12"/>
          <ac:spMkLst>
            <pc:docMk/>
            <pc:sldMk cId="2833911038" sldId="293"/>
            <ac:spMk id="3" creationId="{967A31E3-B49B-3AB9-DBCF-D7C9006F75C6}"/>
          </ac:spMkLst>
        </pc:spChg>
        <pc:spChg chg="add">
          <ac:chgData name="Anne Francine Martins" userId="081d68a21295deb8" providerId="LiveId" clId="{77818978-0DA5-443A-8984-4E75A21C00CA}" dt="2023-08-14T08:36:07.138" v="1694" actId="26606"/>
          <ac:spMkLst>
            <pc:docMk/>
            <pc:sldMk cId="2833911038" sldId="293"/>
            <ac:spMk id="8" creationId="{EB6D1D7F-141C-4D8E-BFBA-D95B68E16385}"/>
          </ac:spMkLst>
        </pc:spChg>
        <pc:spChg chg="add">
          <ac:chgData name="Anne Francine Martins" userId="081d68a21295deb8" providerId="LiveId" clId="{77818978-0DA5-443A-8984-4E75A21C00CA}" dt="2023-08-14T08:36:07.138" v="1694" actId="26606"/>
          <ac:spMkLst>
            <pc:docMk/>
            <pc:sldMk cId="2833911038" sldId="293"/>
            <ac:spMk id="10" creationId="{245B42B6-26F8-4E25-839B-FB38F13BEFFC}"/>
          </ac:spMkLst>
        </pc:spChg>
      </pc:sldChg>
      <pc:sldChg chg="addSp delSp modSp new mod modNotesTx">
        <pc:chgData name="Anne Francine Martins" userId="081d68a21295deb8" providerId="LiveId" clId="{77818978-0DA5-443A-8984-4E75A21C00CA}" dt="2023-08-14T08:40:33.161" v="1739"/>
        <pc:sldMkLst>
          <pc:docMk/>
          <pc:sldMk cId="2171526187" sldId="294"/>
        </pc:sldMkLst>
        <pc:spChg chg="mod">
          <ac:chgData name="Anne Francine Martins" userId="081d68a21295deb8" providerId="LiveId" clId="{77818978-0DA5-443A-8984-4E75A21C00CA}" dt="2023-08-14T08:37:20.039" v="1720" actId="20577"/>
          <ac:spMkLst>
            <pc:docMk/>
            <pc:sldMk cId="2171526187" sldId="294"/>
            <ac:spMk id="2" creationId="{93A78DFA-3F2B-68DC-5F1F-959CBAFF806F}"/>
          </ac:spMkLst>
        </pc:spChg>
        <pc:spChg chg="del">
          <ac:chgData name="Anne Francine Martins" userId="081d68a21295deb8" providerId="LiveId" clId="{77818978-0DA5-443A-8984-4E75A21C00CA}" dt="2023-08-14T08:37:22.699" v="1721"/>
          <ac:spMkLst>
            <pc:docMk/>
            <pc:sldMk cId="2171526187" sldId="294"/>
            <ac:spMk id="3" creationId="{77B8BE0D-7063-16BF-AFA0-EC02E28A12A9}"/>
          </ac:spMkLst>
        </pc:spChg>
        <pc:spChg chg="add mod">
          <ac:chgData name="Anne Francine Martins" userId="081d68a21295deb8" providerId="LiveId" clId="{77818978-0DA5-443A-8984-4E75A21C00CA}" dt="2023-08-14T08:40:20.967" v="1736" actId="12"/>
          <ac:spMkLst>
            <pc:docMk/>
            <pc:sldMk cId="2171526187" sldId="294"/>
            <ac:spMk id="6" creationId="{5B4F828F-D151-A460-9DD4-B51D041391D8}"/>
          </ac:spMkLst>
        </pc:spChg>
        <pc:picChg chg="add del mod">
          <ac:chgData name="Anne Francine Martins" userId="081d68a21295deb8" providerId="LiveId" clId="{77818978-0DA5-443A-8984-4E75A21C00CA}" dt="2023-08-14T08:38:16.248" v="1723" actId="478"/>
          <ac:picMkLst>
            <pc:docMk/>
            <pc:sldMk cId="2171526187" sldId="294"/>
            <ac:picMk id="4" creationId="{66F2754C-A996-C636-DE47-89DDE8B78A8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84F639-F70B-4470-A442-CD9336104B67}"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8B0F3FF9-5CEE-44FF-8660-8C2924DBFAA5}">
      <dgm:prSet/>
      <dgm:spPr/>
      <dgm:t>
        <a:bodyPr/>
        <a:lstStyle/>
        <a:p>
          <a:r>
            <a:rPr lang="fr-FR" baseline="0" dirty="0"/>
            <a:t>Apprentissage non supervisé</a:t>
          </a:r>
          <a:endParaRPr lang="en-US" dirty="0"/>
        </a:p>
      </dgm:t>
    </dgm:pt>
    <dgm:pt modelId="{6E5777D0-277D-4D93-88D9-69E80B74DD0C}" type="parTrans" cxnId="{13CA2BBD-0165-444A-8AEB-D6D5F19AB7C7}">
      <dgm:prSet/>
      <dgm:spPr/>
      <dgm:t>
        <a:bodyPr/>
        <a:lstStyle/>
        <a:p>
          <a:endParaRPr lang="en-US"/>
        </a:p>
      </dgm:t>
    </dgm:pt>
    <dgm:pt modelId="{A3F2FCE4-FC66-4DEF-87E2-6C592054AE89}" type="sibTrans" cxnId="{13CA2BBD-0165-444A-8AEB-D6D5F19AB7C7}">
      <dgm:prSet/>
      <dgm:spPr/>
      <dgm:t>
        <a:bodyPr/>
        <a:lstStyle/>
        <a:p>
          <a:endParaRPr lang="en-US"/>
        </a:p>
      </dgm:t>
    </dgm:pt>
    <dgm:pt modelId="{1A64D6FC-6198-4880-8419-A245D3835621}">
      <dgm:prSet/>
      <dgm:spPr/>
      <dgm:t>
        <a:bodyPr/>
        <a:lstStyle/>
        <a:p>
          <a:r>
            <a:rPr lang="en-US" dirty="0"/>
            <a:t>cluster</a:t>
          </a:r>
        </a:p>
      </dgm:t>
    </dgm:pt>
    <dgm:pt modelId="{CB5C49B0-93C4-4D7C-97D3-A27926A9D777}" type="parTrans" cxnId="{DB9F0B09-B1D7-4283-BDA2-E5FD3CA683DD}">
      <dgm:prSet/>
      <dgm:spPr/>
      <dgm:t>
        <a:bodyPr/>
        <a:lstStyle/>
        <a:p>
          <a:endParaRPr lang="en-US"/>
        </a:p>
      </dgm:t>
    </dgm:pt>
    <dgm:pt modelId="{5C529356-FBE3-4D10-A962-7657EC3B494C}" type="sibTrans" cxnId="{DB9F0B09-B1D7-4283-BDA2-E5FD3CA683DD}">
      <dgm:prSet/>
      <dgm:spPr/>
      <dgm:t>
        <a:bodyPr/>
        <a:lstStyle/>
        <a:p>
          <a:endParaRPr lang="en-US"/>
        </a:p>
      </dgm:t>
    </dgm:pt>
    <dgm:pt modelId="{4EC335A5-6C12-4F10-9EAB-020A6D04C8A2}">
      <dgm:prSet/>
      <dgm:spPr/>
      <dgm:t>
        <a:bodyPr/>
        <a:lstStyle/>
        <a:p>
          <a:r>
            <a:rPr lang="fr-FR" baseline="0" dirty="0"/>
            <a:t>Reduction de la dimensionalité</a:t>
          </a:r>
          <a:endParaRPr lang="en-US" dirty="0"/>
        </a:p>
      </dgm:t>
    </dgm:pt>
    <dgm:pt modelId="{E02318A0-E03D-4ACA-AB3C-C8C2D039E062}" type="parTrans" cxnId="{EEC7AD89-305A-40DF-BC7B-85F761DD4FEF}">
      <dgm:prSet/>
      <dgm:spPr/>
      <dgm:t>
        <a:bodyPr/>
        <a:lstStyle/>
        <a:p>
          <a:endParaRPr lang="en-US"/>
        </a:p>
      </dgm:t>
    </dgm:pt>
    <dgm:pt modelId="{A3739EBF-888B-48A2-87B0-84D96DC25A6C}" type="sibTrans" cxnId="{EEC7AD89-305A-40DF-BC7B-85F761DD4FEF}">
      <dgm:prSet/>
      <dgm:spPr/>
      <dgm:t>
        <a:bodyPr/>
        <a:lstStyle/>
        <a:p>
          <a:endParaRPr lang="en-US"/>
        </a:p>
      </dgm:t>
    </dgm:pt>
    <dgm:pt modelId="{5725B18F-DEFD-461F-A22F-978AD9A85046}">
      <dgm:prSet/>
      <dgm:spPr/>
      <dgm:t>
        <a:bodyPr/>
        <a:lstStyle/>
        <a:p>
          <a:r>
            <a:rPr lang="en-US" dirty="0"/>
            <a:t>Market basket analysis</a:t>
          </a:r>
        </a:p>
      </dgm:t>
    </dgm:pt>
    <dgm:pt modelId="{8BB9F64B-5AF1-4D18-8FAC-BA3FDAEFEA3A}" type="parTrans" cxnId="{E0AAD54D-A746-48A8-A296-F70D74D75BE9}">
      <dgm:prSet/>
      <dgm:spPr/>
      <dgm:t>
        <a:bodyPr/>
        <a:lstStyle/>
        <a:p>
          <a:endParaRPr lang="en-US"/>
        </a:p>
      </dgm:t>
    </dgm:pt>
    <dgm:pt modelId="{D3AC8D90-8001-46FD-A707-C6444E920B36}" type="sibTrans" cxnId="{E0AAD54D-A746-48A8-A296-F70D74D75BE9}">
      <dgm:prSet/>
      <dgm:spPr/>
      <dgm:t>
        <a:bodyPr/>
        <a:lstStyle/>
        <a:p>
          <a:endParaRPr lang="en-US"/>
        </a:p>
      </dgm:t>
    </dgm:pt>
    <dgm:pt modelId="{DF454696-0DC1-47D4-8AF3-A98EF135AAC2}" type="pres">
      <dgm:prSet presAssocID="{E784F639-F70B-4470-A442-CD9336104B67}" presName="vert0" presStyleCnt="0">
        <dgm:presLayoutVars>
          <dgm:dir/>
          <dgm:animOne val="branch"/>
          <dgm:animLvl val="lvl"/>
        </dgm:presLayoutVars>
      </dgm:prSet>
      <dgm:spPr/>
    </dgm:pt>
    <dgm:pt modelId="{676C2B98-AC04-4011-8F68-D68CBA3944A6}" type="pres">
      <dgm:prSet presAssocID="{8B0F3FF9-5CEE-44FF-8660-8C2924DBFAA5}" presName="thickLine" presStyleLbl="alignNode1" presStyleIdx="0" presStyleCnt="4"/>
      <dgm:spPr/>
    </dgm:pt>
    <dgm:pt modelId="{E4166DCB-06FF-47D2-A903-9D4D18C5A7CB}" type="pres">
      <dgm:prSet presAssocID="{8B0F3FF9-5CEE-44FF-8660-8C2924DBFAA5}" presName="horz1" presStyleCnt="0"/>
      <dgm:spPr/>
    </dgm:pt>
    <dgm:pt modelId="{4CAC96A8-A1E8-43D2-ABB7-B59FE8AC45B2}" type="pres">
      <dgm:prSet presAssocID="{8B0F3FF9-5CEE-44FF-8660-8C2924DBFAA5}" presName="tx1" presStyleLbl="revTx" presStyleIdx="0" presStyleCnt="4"/>
      <dgm:spPr/>
    </dgm:pt>
    <dgm:pt modelId="{74552F1C-8920-4C82-A190-060E6E5C5E29}" type="pres">
      <dgm:prSet presAssocID="{8B0F3FF9-5CEE-44FF-8660-8C2924DBFAA5}" presName="vert1" presStyleCnt="0"/>
      <dgm:spPr/>
    </dgm:pt>
    <dgm:pt modelId="{150C7A9A-C1D4-4C93-B9AE-519E00CF895E}" type="pres">
      <dgm:prSet presAssocID="{1A64D6FC-6198-4880-8419-A245D3835621}" presName="thickLine" presStyleLbl="alignNode1" presStyleIdx="1" presStyleCnt="4"/>
      <dgm:spPr/>
    </dgm:pt>
    <dgm:pt modelId="{3C3ABE38-185B-4368-8097-207003453177}" type="pres">
      <dgm:prSet presAssocID="{1A64D6FC-6198-4880-8419-A245D3835621}" presName="horz1" presStyleCnt="0"/>
      <dgm:spPr/>
    </dgm:pt>
    <dgm:pt modelId="{4BA3EF72-5BDB-4356-BEDF-C779C7127CBA}" type="pres">
      <dgm:prSet presAssocID="{1A64D6FC-6198-4880-8419-A245D3835621}" presName="tx1" presStyleLbl="revTx" presStyleIdx="1" presStyleCnt="4"/>
      <dgm:spPr/>
    </dgm:pt>
    <dgm:pt modelId="{40866F07-10B1-4930-8F60-B7C0FEAF120B}" type="pres">
      <dgm:prSet presAssocID="{1A64D6FC-6198-4880-8419-A245D3835621}" presName="vert1" presStyleCnt="0"/>
      <dgm:spPr/>
    </dgm:pt>
    <dgm:pt modelId="{E143B1D3-A8AA-445C-B315-DF91A15AA1D4}" type="pres">
      <dgm:prSet presAssocID="{4EC335A5-6C12-4F10-9EAB-020A6D04C8A2}" presName="thickLine" presStyleLbl="alignNode1" presStyleIdx="2" presStyleCnt="4"/>
      <dgm:spPr/>
    </dgm:pt>
    <dgm:pt modelId="{3008E21B-51F5-49DC-931C-7DEA569BB35E}" type="pres">
      <dgm:prSet presAssocID="{4EC335A5-6C12-4F10-9EAB-020A6D04C8A2}" presName="horz1" presStyleCnt="0"/>
      <dgm:spPr/>
    </dgm:pt>
    <dgm:pt modelId="{9550D478-B831-4644-B3D8-C825B44ACE95}" type="pres">
      <dgm:prSet presAssocID="{4EC335A5-6C12-4F10-9EAB-020A6D04C8A2}" presName="tx1" presStyleLbl="revTx" presStyleIdx="2" presStyleCnt="4"/>
      <dgm:spPr/>
    </dgm:pt>
    <dgm:pt modelId="{A3BD9C47-2D10-4F2A-9115-A28475F60DAD}" type="pres">
      <dgm:prSet presAssocID="{4EC335A5-6C12-4F10-9EAB-020A6D04C8A2}" presName="vert1" presStyleCnt="0"/>
      <dgm:spPr/>
    </dgm:pt>
    <dgm:pt modelId="{9D0C1807-5114-4583-9509-DEFE28174EA0}" type="pres">
      <dgm:prSet presAssocID="{5725B18F-DEFD-461F-A22F-978AD9A85046}" presName="thickLine" presStyleLbl="alignNode1" presStyleIdx="3" presStyleCnt="4"/>
      <dgm:spPr/>
    </dgm:pt>
    <dgm:pt modelId="{E309610C-8904-4677-A8A3-68792F951B09}" type="pres">
      <dgm:prSet presAssocID="{5725B18F-DEFD-461F-A22F-978AD9A85046}" presName="horz1" presStyleCnt="0"/>
      <dgm:spPr/>
    </dgm:pt>
    <dgm:pt modelId="{342286F9-C9A0-46CD-8930-5B90BCF812A0}" type="pres">
      <dgm:prSet presAssocID="{5725B18F-DEFD-461F-A22F-978AD9A85046}" presName="tx1" presStyleLbl="revTx" presStyleIdx="3" presStyleCnt="4"/>
      <dgm:spPr/>
    </dgm:pt>
    <dgm:pt modelId="{C9F7C967-B660-4726-95E5-748F6EC0EDA1}" type="pres">
      <dgm:prSet presAssocID="{5725B18F-DEFD-461F-A22F-978AD9A85046}" presName="vert1" presStyleCnt="0"/>
      <dgm:spPr/>
    </dgm:pt>
  </dgm:ptLst>
  <dgm:cxnLst>
    <dgm:cxn modelId="{DB9F0B09-B1D7-4283-BDA2-E5FD3CA683DD}" srcId="{E784F639-F70B-4470-A442-CD9336104B67}" destId="{1A64D6FC-6198-4880-8419-A245D3835621}" srcOrd="1" destOrd="0" parTransId="{CB5C49B0-93C4-4D7C-97D3-A27926A9D777}" sibTransId="{5C529356-FBE3-4D10-A962-7657EC3B494C}"/>
    <dgm:cxn modelId="{F8B33F25-0143-4490-B927-AB4204421206}" type="presOf" srcId="{4EC335A5-6C12-4F10-9EAB-020A6D04C8A2}" destId="{9550D478-B831-4644-B3D8-C825B44ACE95}" srcOrd="0" destOrd="0" presId="urn:microsoft.com/office/officeart/2008/layout/LinedList"/>
    <dgm:cxn modelId="{B1466126-E7E8-43E1-97E4-F92327938F5F}" type="presOf" srcId="{E784F639-F70B-4470-A442-CD9336104B67}" destId="{DF454696-0DC1-47D4-8AF3-A98EF135AAC2}" srcOrd="0" destOrd="0" presId="urn:microsoft.com/office/officeart/2008/layout/LinedList"/>
    <dgm:cxn modelId="{B8C68C5E-4E19-4EF6-86A3-9E0A4B4C185F}" type="presOf" srcId="{8B0F3FF9-5CEE-44FF-8660-8C2924DBFAA5}" destId="{4CAC96A8-A1E8-43D2-ABB7-B59FE8AC45B2}" srcOrd="0" destOrd="0" presId="urn:microsoft.com/office/officeart/2008/layout/LinedList"/>
    <dgm:cxn modelId="{E0AAD54D-A746-48A8-A296-F70D74D75BE9}" srcId="{E784F639-F70B-4470-A442-CD9336104B67}" destId="{5725B18F-DEFD-461F-A22F-978AD9A85046}" srcOrd="3" destOrd="0" parTransId="{8BB9F64B-5AF1-4D18-8FAC-BA3FDAEFEA3A}" sibTransId="{D3AC8D90-8001-46FD-A707-C6444E920B36}"/>
    <dgm:cxn modelId="{2E42366F-FAC4-4893-B9B2-38C934926599}" type="presOf" srcId="{5725B18F-DEFD-461F-A22F-978AD9A85046}" destId="{342286F9-C9A0-46CD-8930-5B90BCF812A0}" srcOrd="0" destOrd="0" presId="urn:microsoft.com/office/officeart/2008/layout/LinedList"/>
    <dgm:cxn modelId="{EEC7AD89-305A-40DF-BC7B-85F761DD4FEF}" srcId="{E784F639-F70B-4470-A442-CD9336104B67}" destId="{4EC335A5-6C12-4F10-9EAB-020A6D04C8A2}" srcOrd="2" destOrd="0" parTransId="{E02318A0-E03D-4ACA-AB3C-C8C2D039E062}" sibTransId="{A3739EBF-888B-48A2-87B0-84D96DC25A6C}"/>
    <dgm:cxn modelId="{3E7C8A92-BC5B-40CC-8FAA-65FE740BC14B}" type="presOf" srcId="{1A64D6FC-6198-4880-8419-A245D3835621}" destId="{4BA3EF72-5BDB-4356-BEDF-C779C7127CBA}" srcOrd="0" destOrd="0" presId="urn:microsoft.com/office/officeart/2008/layout/LinedList"/>
    <dgm:cxn modelId="{13CA2BBD-0165-444A-8AEB-D6D5F19AB7C7}" srcId="{E784F639-F70B-4470-A442-CD9336104B67}" destId="{8B0F3FF9-5CEE-44FF-8660-8C2924DBFAA5}" srcOrd="0" destOrd="0" parTransId="{6E5777D0-277D-4D93-88D9-69E80B74DD0C}" sibTransId="{A3F2FCE4-FC66-4DEF-87E2-6C592054AE89}"/>
    <dgm:cxn modelId="{77CCC6D5-90C9-44FE-BEE8-479B2B021F3D}" type="presParOf" srcId="{DF454696-0DC1-47D4-8AF3-A98EF135AAC2}" destId="{676C2B98-AC04-4011-8F68-D68CBA3944A6}" srcOrd="0" destOrd="0" presId="urn:microsoft.com/office/officeart/2008/layout/LinedList"/>
    <dgm:cxn modelId="{C9C6DEA0-9591-4735-8DAE-EFEA527F0410}" type="presParOf" srcId="{DF454696-0DC1-47D4-8AF3-A98EF135AAC2}" destId="{E4166DCB-06FF-47D2-A903-9D4D18C5A7CB}" srcOrd="1" destOrd="0" presId="urn:microsoft.com/office/officeart/2008/layout/LinedList"/>
    <dgm:cxn modelId="{AFA0EC0B-1738-425B-9E3F-1E20E88A9F65}" type="presParOf" srcId="{E4166DCB-06FF-47D2-A903-9D4D18C5A7CB}" destId="{4CAC96A8-A1E8-43D2-ABB7-B59FE8AC45B2}" srcOrd="0" destOrd="0" presId="urn:microsoft.com/office/officeart/2008/layout/LinedList"/>
    <dgm:cxn modelId="{D30ED9F5-B2D9-4D7E-B14C-48656C71FCA9}" type="presParOf" srcId="{E4166DCB-06FF-47D2-A903-9D4D18C5A7CB}" destId="{74552F1C-8920-4C82-A190-060E6E5C5E29}" srcOrd="1" destOrd="0" presId="urn:microsoft.com/office/officeart/2008/layout/LinedList"/>
    <dgm:cxn modelId="{7485AF40-8548-448F-8CA8-7F27D9EFB2E5}" type="presParOf" srcId="{DF454696-0DC1-47D4-8AF3-A98EF135AAC2}" destId="{150C7A9A-C1D4-4C93-B9AE-519E00CF895E}" srcOrd="2" destOrd="0" presId="urn:microsoft.com/office/officeart/2008/layout/LinedList"/>
    <dgm:cxn modelId="{A28550D3-6612-47C2-8FAC-F2FE078374A3}" type="presParOf" srcId="{DF454696-0DC1-47D4-8AF3-A98EF135AAC2}" destId="{3C3ABE38-185B-4368-8097-207003453177}" srcOrd="3" destOrd="0" presId="urn:microsoft.com/office/officeart/2008/layout/LinedList"/>
    <dgm:cxn modelId="{A2716837-9618-4D7A-B64F-D521A5760540}" type="presParOf" srcId="{3C3ABE38-185B-4368-8097-207003453177}" destId="{4BA3EF72-5BDB-4356-BEDF-C779C7127CBA}" srcOrd="0" destOrd="0" presId="urn:microsoft.com/office/officeart/2008/layout/LinedList"/>
    <dgm:cxn modelId="{E9BF17AB-CB6D-439A-8CFB-3548325848F3}" type="presParOf" srcId="{3C3ABE38-185B-4368-8097-207003453177}" destId="{40866F07-10B1-4930-8F60-B7C0FEAF120B}" srcOrd="1" destOrd="0" presId="urn:microsoft.com/office/officeart/2008/layout/LinedList"/>
    <dgm:cxn modelId="{105019C8-EB5C-46CB-82E9-EF804E4ECD27}" type="presParOf" srcId="{DF454696-0DC1-47D4-8AF3-A98EF135AAC2}" destId="{E143B1D3-A8AA-445C-B315-DF91A15AA1D4}" srcOrd="4" destOrd="0" presId="urn:microsoft.com/office/officeart/2008/layout/LinedList"/>
    <dgm:cxn modelId="{8F4C0D81-5644-44C1-B7FA-A8F945DE308D}" type="presParOf" srcId="{DF454696-0DC1-47D4-8AF3-A98EF135AAC2}" destId="{3008E21B-51F5-49DC-931C-7DEA569BB35E}" srcOrd="5" destOrd="0" presId="urn:microsoft.com/office/officeart/2008/layout/LinedList"/>
    <dgm:cxn modelId="{FE35CF2D-5EAC-4CFB-8534-ACB024AE807A}" type="presParOf" srcId="{3008E21B-51F5-49DC-931C-7DEA569BB35E}" destId="{9550D478-B831-4644-B3D8-C825B44ACE95}" srcOrd="0" destOrd="0" presId="urn:microsoft.com/office/officeart/2008/layout/LinedList"/>
    <dgm:cxn modelId="{F1A71B66-A638-4140-B31B-CE56FBEC3C6F}" type="presParOf" srcId="{3008E21B-51F5-49DC-931C-7DEA569BB35E}" destId="{A3BD9C47-2D10-4F2A-9115-A28475F60DAD}" srcOrd="1" destOrd="0" presId="urn:microsoft.com/office/officeart/2008/layout/LinedList"/>
    <dgm:cxn modelId="{90BA2556-2664-45B9-8798-077188C0B429}" type="presParOf" srcId="{DF454696-0DC1-47D4-8AF3-A98EF135AAC2}" destId="{9D0C1807-5114-4583-9509-DEFE28174EA0}" srcOrd="6" destOrd="0" presId="urn:microsoft.com/office/officeart/2008/layout/LinedList"/>
    <dgm:cxn modelId="{4B032593-F1EC-4FDB-8260-BE9E1D548D62}" type="presParOf" srcId="{DF454696-0DC1-47D4-8AF3-A98EF135AAC2}" destId="{E309610C-8904-4677-A8A3-68792F951B09}" srcOrd="7" destOrd="0" presId="urn:microsoft.com/office/officeart/2008/layout/LinedList"/>
    <dgm:cxn modelId="{523F3FFE-4A4B-4902-9A98-239C8D9A36F6}" type="presParOf" srcId="{E309610C-8904-4677-A8A3-68792F951B09}" destId="{342286F9-C9A0-46CD-8930-5B90BCF812A0}" srcOrd="0" destOrd="0" presId="urn:microsoft.com/office/officeart/2008/layout/LinedList"/>
    <dgm:cxn modelId="{2B727AF0-04E9-44D6-99FE-A4F7C323CA0F}" type="presParOf" srcId="{E309610C-8904-4677-A8A3-68792F951B09}" destId="{C9F7C967-B660-4726-95E5-748F6EC0ED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74E648-1370-47BF-B6B5-6F081D21217D}" type="doc">
      <dgm:prSet loTypeId="urn:microsoft.com/office/officeart/2016/7/layout/LinearBlockProcessNumbered" loCatId="process" qsTypeId="urn:microsoft.com/office/officeart/2005/8/quickstyle/simple1" qsCatId="simple" csTypeId="urn:microsoft.com/office/officeart/2005/8/colors/accent0_3" csCatId="mainScheme"/>
      <dgm:spPr/>
      <dgm:t>
        <a:bodyPr/>
        <a:lstStyle/>
        <a:p>
          <a:endParaRPr lang="en-US"/>
        </a:p>
      </dgm:t>
    </dgm:pt>
    <dgm:pt modelId="{F8FA86CE-D94B-4A54-AC7F-F7460E7BCDE0}">
      <dgm:prSet/>
      <dgm:spPr/>
      <dgm:t>
        <a:bodyPr/>
        <a:lstStyle/>
        <a:p>
          <a:r>
            <a:rPr lang="fr-FR" baseline="0"/>
            <a:t>Profusion d'enregistrements et de variables</a:t>
          </a:r>
          <a:endParaRPr lang="en-US"/>
        </a:p>
      </dgm:t>
    </dgm:pt>
    <dgm:pt modelId="{11D715F8-6522-4AC7-94C0-1F73DC35C9AC}" type="parTrans" cxnId="{75F62C4E-57C0-49AE-BC5B-BAF7E45954C9}">
      <dgm:prSet/>
      <dgm:spPr/>
      <dgm:t>
        <a:bodyPr/>
        <a:lstStyle/>
        <a:p>
          <a:endParaRPr lang="en-US"/>
        </a:p>
      </dgm:t>
    </dgm:pt>
    <dgm:pt modelId="{A4EF3FFE-C29B-481E-B2C6-286E71805B29}" type="sibTrans" cxnId="{75F62C4E-57C0-49AE-BC5B-BAF7E45954C9}">
      <dgm:prSet phldrT="01" phldr="0"/>
      <dgm:spPr/>
      <dgm:t>
        <a:bodyPr/>
        <a:lstStyle/>
        <a:p>
          <a:r>
            <a:rPr lang="en-US"/>
            <a:t>01</a:t>
          </a:r>
        </a:p>
      </dgm:t>
    </dgm:pt>
    <dgm:pt modelId="{D715B545-7194-4146-8FC1-995850E0C319}">
      <dgm:prSet/>
      <dgm:spPr/>
      <dgm:t>
        <a:bodyPr/>
        <a:lstStyle/>
        <a:p>
          <a:r>
            <a:rPr lang="fr-FR" baseline="0"/>
            <a:t>Constituer des échantillons d'apprentissage étiquetés peut être très couteux</a:t>
          </a:r>
          <a:endParaRPr lang="en-US"/>
        </a:p>
      </dgm:t>
    </dgm:pt>
    <dgm:pt modelId="{11ED1944-EBE3-449F-A698-F26809C6C887}" type="parTrans" cxnId="{38437E94-FDAD-4E08-ABCD-4722BD32A308}">
      <dgm:prSet/>
      <dgm:spPr/>
      <dgm:t>
        <a:bodyPr/>
        <a:lstStyle/>
        <a:p>
          <a:endParaRPr lang="en-US"/>
        </a:p>
      </dgm:t>
    </dgm:pt>
    <dgm:pt modelId="{9897F407-8631-411F-9F53-921F46567D68}" type="sibTrans" cxnId="{38437E94-FDAD-4E08-ABCD-4722BD32A308}">
      <dgm:prSet phldrT="02" phldr="0"/>
      <dgm:spPr/>
      <dgm:t>
        <a:bodyPr/>
        <a:lstStyle/>
        <a:p>
          <a:r>
            <a:rPr lang="en-US"/>
            <a:t>02</a:t>
          </a:r>
        </a:p>
      </dgm:t>
    </dgm:pt>
    <dgm:pt modelId="{B7CD54EE-F8C4-42E3-96DF-E833CBC3AF7A}">
      <dgm:prSet/>
      <dgm:spPr/>
      <dgm:t>
        <a:bodyPr/>
        <a:lstStyle/>
        <a:p>
          <a:r>
            <a:rPr lang="fr-FR" baseline="0"/>
            <a:t>Découvertes sur la structure et la nature des données à travers l'analyse exploratoire</a:t>
          </a:r>
          <a:endParaRPr lang="en-US"/>
        </a:p>
      </dgm:t>
    </dgm:pt>
    <dgm:pt modelId="{9E15AA23-8CCD-4BAB-8E04-90CDF6531AB4}" type="parTrans" cxnId="{B25D9024-F208-41A2-BA76-BB1834C4642E}">
      <dgm:prSet/>
      <dgm:spPr/>
      <dgm:t>
        <a:bodyPr/>
        <a:lstStyle/>
        <a:p>
          <a:endParaRPr lang="en-US"/>
        </a:p>
      </dgm:t>
    </dgm:pt>
    <dgm:pt modelId="{6B525A22-2C8A-46EC-A40B-A260D36C3632}" type="sibTrans" cxnId="{B25D9024-F208-41A2-BA76-BB1834C4642E}">
      <dgm:prSet phldrT="03" phldr="0"/>
      <dgm:spPr/>
      <dgm:t>
        <a:bodyPr/>
        <a:lstStyle/>
        <a:p>
          <a:r>
            <a:rPr lang="en-US"/>
            <a:t>03</a:t>
          </a:r>
        </a:p>
      </dgm:t>
    </dgm:pt>
    <dgm:pt modelId="{8EB8702E-5855-438A-AB12-98D20F931B3E}">
      <dgm:prSet/>
      <dgm:spPr/>
      <dgm:t>
        <a:bodyPr/>
        <a:lstStyle/>
        <a:p>
          <a:r>
            <a:rPr lang="fr-FR" baseline="0"/>
            <a:t>Utile pour l'étude de caractéristiques pertinentes</a:t>
          </a:r>
          <a:endParaRPr lang="en-US"/>
        </a:p>
      </dgm:t>
    </dgm:pt>
    <dgm:pt modelId="{4A0788B9-3116-4EDE-B855-23DF7A9BA898}" type="parTrans" cxnId="{0D114A63-17DD-49C2-9F50-5C5C40F5A19E}">
      <dgm:prSet/>
      <dgm:spPr/>
      <dgm:t>
        <a:bodyPr/>
        <a:lstStyle/>
        <a:p>
          <a:endParaRPr lang="en-US"/>
        </a:p>
      </dgm:t>
    </dgm:pt>
    <dgm:pt modelId="{259AF21A-915D-458F-B3E4-51A2D2FE8D4C}" type="sibTrans" cxnId="{0D114A63-17DD-49C2-9F50-5C5C40F5A19E}">
      <dgm:prSet phldrT="04" phldr="0"/>
      <dgm:spPr/>
      <dgm:t>
        <a:bodyPr/>
        <a:lstStyle/>
        <a:p>
          <a:r>
            <a:rPr lang="en-US"/>
            <a:t>04</a:t>
          </a:r>
        </a:p>
      </dgm:t>
    </dgm:pt>
    <dgm:pt modelId="{5E3545A8-67D9-4ACF-A3C6-163126E25719}">
      <dgm:prSet/>
      <dgm:spPr/>
      <dgm:t>
        <a:bodyPr/>
        <a:lstStyle/>
        <a:p>
          <a:r>
            <a:rPr lang="fr-FR" baseline="0"/>
            <a:t>Prétraitement avant l'application d'une autre technique de fouille de données</a:t>
          </a:r>
          <a:endParaRPr lang="en-US"/>
        </a:p>
      </dgm:t>
    </dgm:pt>
    <dgm:pt modelId="{DF2249D2-E8E6-4363-8169-68A50CD89EC1}" type="parTrans" cxnId="{28DFBA1A-F97E-4AEF-A3BB-5B3AE41DCB59}">
      <dgm:prSet/>
      <dgm:spPr/>
      <dgm:t>
        <a:bodyPr/>
        <a:lstStyle/>
        <a:p>
          <a:endParaRPr lang="en-US"/>
        </a:p>
      </dgm:t>
    </dgm:pt>
    <dgm:pt modelId="{68B955A1-529D-40B8-ABBB-F33273860B56}" type="sibTrans" cxnId="{28DFBA1A-F97E-4AEF-A3BB-5B3AE41DCB59}">
      <dgm:prSet phldrT="05" phldr="0"/>
      <dgm:spPr/>
      <dgm:t>
        <a:bodyPr/>
        <a:lstStyle/>
        <a:p>
          <a:r>
            <a:rPr lang="en-US"/>
            <a:t>05</a:t>
          </a:r>
        </a:p>
      </dgm:t>
    </dgm:pt>
    <dgm:pt modelId="{E323802C-CBC9-4F35-850D-9310542FDC70}" type="pres">
      <dgm:prSet presAssocID="{5774E648-1370-47BF-B6B5-6F081D21217D}" presName="Name0" presStyleCnt="0">
        <dgm:presLayoutVars>
          <dgm:animLvl val="lvl"/>
          <dgm:resizeHandles val="exact"/>
        </dgm:presLayoutVars>
      </dgm:prSet>
      <dgm:spPr/>
    </dgm:pt>
    <dgm:pt modelId="{2275783F-507E-433B-9044-857EFFE51725}" type="pres">
      <dgm:prSet presAssocID="{F8FA86CE-D94B-4A54-AC7F-F7460E7BCDE0}" presName="compositeNode" presStyleCnt="0">
        <dgm:presLayoutVars>
          <dgm:bulletEnabled val="1"/>
        </dgm:presLayoutVars>
      </dgm:prSet>
      <dgm:spPr/>
    </dgm:pt>
    <dgm:pt modelId="{680ABDCF-BD8F-42D8-9C78-1C34CA341323}" type="pres">
      <dgm:prSet presAssocID="{F8FA86CE-D94B-4A54-AC7F-F7460E7BCDE0}" presName="bgRect" presStyleLbl="alignNode1" presStyleIdx="0" presStyleCnt="5"/>
      <dgm:spPr/>
    </dgm:pt>
    <dgm:pt modelId="{844FD754-0A51-4C20-AD8D-29D3A1445CA7}" type="pres">
      <dgm:prSet presAssocID="{A4EF3FFE-C29B-481E-B2C6-286E71805B29}" presName="sibTransNodeRect" presStyleLbl="alignNode1" presStyleIdx="0" presStyleCnt="5">
        <dgm:presLayoutVars>
          <dgm:chMax val="0"/>
          <dgm:bulletEnabled val="1"/>
        </dgm:presLayoutVars>
      </dgm:prSet>
      <dgm:spPr/>
    </dgm:pt>
    <dgm:pt modelId="{3F69382B-3965-41F4-A526-EFB6E7DB7F8F}" type="pres">
      <dgm:prSet presAssocID="{F8FA86CE-D94B-4A54-AC7F-F7460E7BCDE0}" presName="nodeRect" presStyleLbl="alignNode1" presStyleIdx="0" presStyleCnt="5">
        <dgm:presLayoutVars>
          <dgm:bulletEnabled val="1"/>
        </dgm:presLayoutVars>
      </dgm:prSet>
      <dgm:spPr/>
    </dgm:pt>
    <dgm:pt modelId="{D920159D-C178-4FB7-8DEA-51F7CDD7A356}" type="pres">
      <dgm:prSet presAssocID="{A4EF3FFE-C29B-481E-B2C6-286E71805B29}" presName="sibTrans" presStyleCnt="0"/>
      <dgm:spPr/>
    </dgm:pt>
    <dgm:pt modelId="{FA2CA976-54E6-4189-930C-B85076DDC9FC}" type="pres">
      <dgm:prSet presAssocID="{D715B545-7194-4146-8FC1-995850E0C319}" presName="compositeNode" presStyleCnt="0">
        <dgm:presLayoutVars>
          <dgm:bulletEnabled val="1"/>
        </dgm:presLayoutVars>
      </dgm:prSet>
      <dgm:spPr/>
    </dgm:pt>
    <dgm:pt modelId="{CB48F089-E170-4D09-964F-9CCF4B1C5D2C}" type="pres">
      <dgm:prSet presAssocID="{D715B545-7194-4146-8FC1-995850E0C319}" presName="bgRect" presStyleLbl="alignNode1" presStyleIdx="1" presStyleCnt="5"/>
      <dgm:spPr/>
    </dgm:pt>
    <dgm:pt modelId="{E3E6A230-FBC8-4E45-8B4C-DDF864DACA93}" type="pres">
      <dgm:prSet presAssocID="{9897F407-8631-411F-9F53-921F46567D68}" presName="sibTransNodeRect" presStyleLbl="alignNode1" presStyleIdx="1" presStyleCnt="5">
        <dgm:presLayoutVars>
          <dgm:chMax val="0"/>
          <dgm:bulletEnabled val="1"/>
        </dgm:presLayoutVars>
      </dgm:prSet>
      <dgm:spPr/>
    </dgm:pt>
    <dgm:pt modelId="{EFD41350-F8A4-4179-A57D-FBB62F1D2BBB}" type="pres">
      <dgm:prSet presAssocID="{D715B545-7194-4146-8FC1-995850E0C319}" presName="nodeRect" presStyleLbl="alignNode1" presStyleIdx="1" presStyleCnt="5">
        <dgm:presLayoutVars>
          <dgm:bulletEnabled val="1"/>
        </dgm:presLayoutVars>
      </dgm:prSet>
      <dgm:spPr/>
    </dgm:pt>
    <dgm:pt modelId="{71A34AEF-BA8B-4F50-9B75-F62910200D01}" type="pres">
      <dgm:prSet presAssocID="{9897F407-8631-411F-9F53-921F46567D68}" presName="sibTrans" presStyleCnt="0"/>
      <dgm:spPr/>
    </dgm:pt>
    <dgm:pt modelId="{AFE50582-65BB-45E1-9511-C50AF9A4F44D}" type="pres">
      <dgm:prSet presAssocID="{B7CD54EE-F8C4-42E3-96DF-E833CBC3AF7A}" presName="compositeNode" presStyleCnt="0">
        <dgm:presLayoutVars>
          <dgm:bulletEnabled val="1"/>
        </dgm:presLayoutVars>
      </dgm:prSet>
      <dgm:spPr/>
    </dgm:pt>
    <dgm:pt modelId="{960B0DB6-225B-4FF3-BBD8-1B9D178CB868}" type="pres">
      <dgm:prSet presAssocID="{B7CD54EE-F8C4-42E3-96DF-E833CBC3AF7A}" presName="bgRect" presStyleLbl="alignNode1" presStyleIdx="2" presStyleCnt="5" custLinFactNeighborX="3" custLinFactNeighborY="1837"/>
      <dgm:spPr/>
    </dgm:pt>
    <dgm:pt modelId="{9908BB17-4505-4F0F-884E-D189F2F8AA70}" type="pres">
      <dgm:prSet presAssocID="{6B525A22-2C8A-46EC-A40B-A260D36C3632}" presName="sibTransNodeRect" presStyleLbl="alignNode1" presStyleIdx="2" presStyleCnt="5">
        <dgm:presLayoutVars>
          <dgm:chMax val="0"/>
          <dgm:bulletEnabled val="1"/>
        </dgm:presLayoutVars>
      </dgm:prSet>
      <dgm:spPr/>
    </dgm:pt>
    <dgm:pt modelId="{6A1F8916-AE8C-425B-8D92-435DD4710C3D}" type="pres">
      <dgm:prSet presAssocID="{B7CD54EE-F8C4-42E3-96DF-E833CBC3AF7A}" presName="nodeRect" presStyleLbl="alignNode1" presStyleIdx="2" presStyleCnt="5">
        <dgm:presLayoutVars>
          <dgm:bulletEnabled val="1"/>
        </dgm:presLayoutVars>
      </dgm:prSet>
      <dgm:spPr/>
    </dgm:pt>
    <dgm:pt modelId="{BB6943DB-B464-4173-9166-A91A8281B0F0}" type="pres">
      <dgm:prSet presAssocID="{6B525A22-2C8A-46EC-A40B-A260D36C3632}" presName="sibTrans" presStyleCnt="0"/>
      <dgm:spPr/>
    </dgm:pt>
    <dgm:pt modelId="{928B6F35-00F1-4F6D-8D6B-07CBD1F867A2}" type="pres">
      <dgm:prSet presAssocID="{8EB8702E-5855-438A-AB12-98D20F931B3E}" presName="compositeNode" presStyleCnt="0">
        <dgm:presLayoutVars>
          <dgm:bulletEnabled val="1"/>
        </dgm:presLayoutVars>
      </dgm:prSet>
      <dgm:spPr/>
    </dgm:pt>
    <dgm:pt modelId="{A795F68A-0ABA-495D-BEE9-7CF832696851}" type="pres">
      <dgm:prSet presAssocID="{8EB8702E-5855-438A-AB12-98D20F931B3E}" presName="bgRect" presStyleLbl="alignNode1" presStyleIdx="3" presStyleCnt="5"/>
      <dgm:spPr/>
    </dgm:pt>
    <dgm:pt modelId="{5EAA3301-EA3D-433E-B39E-245252D35336}" type="pres">
      <dgm:prSet presAssocID="{259AF21A-915D-458F-B3E4-51A2D2FE8D4C}" presName="sibTransNodeRect" presStyleLbl="alignNode1" presStyleIdx="3" presStyleCnt="5">
        <dgm:presLayoutVars>
          <dgm:chMax val="0"/>
          <dgm:bulletEnabled val="1"/>
        </dgm:presLayoutVars>
      </dgm:prSet>
      <dgm:spPr/>
    </dgm:pt>
    <dgm:pt modelId="{089503F5-CD18-4D4F-8113-EAC14987B051}" type="pres">
      <dgm:prSet presAssocID="{8EB8702E-5855-438A-AB12-98D20F931B3E}" presName="nodeRect" presStyleLbl="alignNode1" presStyleIdx="3" presStyleCnt="5">
        <dgm:presLayoutVars>
          <dgm:bulletEnabled val="1"/>
        </dgm:presLayoutVars>
      </dgm:prSet>
      <dgm:spPr/>
    </dgm:pt>
    <dgm:pt modelId="{B9192B24-4EC6-4EC3-A578-096E05206D3D}" type="pres">
      <dgm:prSet presAssocID="{259AF21A-915D-458F-B3E4-51A2D2FE8D4C}" presName="sibTrans" presStyleCnt="0"/>
      <dgm:spPr/>
    </dgm:pt>
    <dgm:pt modelId="{9678F558-DC80-4C4D-AE21-38E700A0BC11}" type="pres">
      <dgm:prSet presAssocID="{5E3545A8-67D9-4ACF-A3C6-163126E25719}" presName="compositeNode" presStyleCnt="0">
        <dgm:presLayoutVars>
          <dgm:bulletEnabled val="1"/>
        </dgm:presLayoutVars>
      </dgm:prSet>
      <dgm:spPr/>
    </dgm:pt>
    <dgm:pt modelId="{62B9E535-2BBD-4734-A14B-E0B7731EA921}" type="pres">
      <dgm:prSet presAssocID="{5E3545A8-67D9-4ACF-A3C6-163126E25719}" presName="bgRect" presStyleLbl="alignNode1" presStyleIdx="4" presStyleCnt="5"/>
      <dgm:spPr/>
    </dgm:pt>
    <dgm:pt modelId="{0D3C34E2-71F2-4224-B463-6B51F547155F}" type="pres">
      <dgm:prSet presAssocID="{68B955A1-529D-40B8-ABBB-F33273860B56}" presName="sibTransNodeRect" presStyleLbl="alignNode1" presStyleIdx="4" presStyleCnt="5">
        <dgm:presLayoutVars>
          <dgm:chMax val="0"/>
          <dgm:bulletEnabled val="1"/>
        </dgm:presLayoutVars>
      </dgm:prSet>
      <dgm:spPr/>
    </dgm:pt>
    <dgm:pt modelId="{BCECA43D-AD1C-4130-97AD-3EB838EA9F71}" type="pres">
      <dgm:prSet presAssocID="{5E3545A8-67D9-4ACF-A3C6-163126E25719}" presName="nodeRect" presStyleLbl="alignNode1" presStyleIdx="4" presStyleCnt="5">
        <dgm:presLayoutVars>
          <dgm:bulletEnabled val="1"/>
        </dgm:presLayoutVars>
      </dgm:prSet>
      <dgm:spPr/>
    </dgm:pt>
  </dgm:ptLst>
  <dgm:cxnLst>
    <dgm:cxn modelId="{1BB79203-76AD-4F7F-9731-9C23F4EF847D}" type="presOf" srcId="{5E3545A8-67D9-4ACF-A3C6-163126E25719}" destId="{62B9E535-2BBD-4734-A14B-E0B7731EA921}" srcOrd="0" destOrd="0" presId="urn:microsoft.com/office/officeart/2016/7/layout/LinearBlockProcessNumbered"/>
    <dgm:cxn modelId="{73256B09-6CE3-4EDB-9987-C0078C01AD27}" type="presOf" srcId="{5E3545A8-67D9-4ACF-A3C6-163126E25719}" destId="{BCECA43D-AD1C-4130-97AD-3EB838EA9F71}" srcOrd="1" destOrd="0" presId="urn:microsoft.com/office/officeart/2016/7/layout/LinearBlockProcessNumbered"/>
    <dgm:cxn modelId="{F319480C-A66F-4C00-806B-E905EF55276D}" type="presOf" srcId="{F8FA86CE-D94B-4A54-AC7F-F7460E7BCDE0}" destId="{680ABDCF-BD8F-42D8-9C78-1C34CA341323}" srcOrd="0" destOrd="0" presId="urn:microsoft.com/office/officeart/2016/7/layout/LinearBlockProcessNumbered"/>
    <dgm:cxn modelId="{28DFBA1A-F97E-4AEF-A3BB-5B3AE41DCB59}" srcId="{5774E648-1370-47BF-B6B5-6F081D21217D}" destId="{5E3545A8-67D9-4ACF-A3C6-163126E25719}" srcOrd="4" destOrd="0" parTransId="{DF2249D2-E8E6-4363-8169-68A50CD89EC1}" sibTransId="{68B955A1-529D-40B8-ABBB-F33273860B56}"/>
    <dgm:cxn modelId="{B25D9024-F208-41A2-BA76-BB1834C4642E}" srcId="{5774E648-1370-47BF-B6B5-6F081D21217D}" destId="{B7CD54EE-F8C4-42E3-96DF-E833CBC3AF7A}" srcOrd="2" destOrd="0" parTransId="{9E15AA23-8CCD-4BAB-8E04-90CDF6531AB4}" sibTransId="{6B525A22-2C8A-46EC-A40B-A260D36C3632}"/>
    <dgm:cxn modelId="{4FD4162E-414D-4A14-8CA6-CB56E9F56D8B}" type="presOf" srcId="{9897F407-8631-411F-9F53-921F46567D68}" destId="{E3E6A230-FBC8-4E45-8B4C-DDF864DACA93}" srcOrd="0" destOrd="0" presId="urn:microsoft.com/office/officeart/2016/7/layout/LinearBlockProcessNumbered"/>
    <dgm:cxn modelId="{8B1F5C3B-5667-4ED1-9790-A8287F2D205F}" type="presOf" srcId="{5774E648-1370-47BF-B6B5-6F081D21217D}" destId="{E323802C-CBC9-4F35-850D-9310542FDC70}" srcOrd="0" destOrd="0" presId="urn:microsoft.com/office/officeart/2016/7/layout/LinearBlockProcessNumbered"/>
    <dgm:cxn modelId="{B4395C41-6D08-448A-9CE6-A29CA6ADD79D}" type="presOf" srcId="{F8FA86CE-D94B-4A54-AC7F-F7460E7BCDE0}" destId="{3F69382B-3965-41F4-A526-EFB6E7DB7F8F}" srcOrd="1" destOrd="0" presId="urn:microsoft.com/office/officeart/2016/7/layout/LinearBlockProcessNumbered"/>
    <dgm:cxn modelId="{0D114A63-17DD-49C2-9F50-5C5C40F5A19E}" srcId="{5774E648-1370-47BF-B6B5-6F081D21217D}" destId="{8EB8702E-5855-438A-AB12-98D20F931B3E}" srcOrd="3" destOrd="0" parTransId="{4A0788B9-3116-4EDE-B855-23DF7A9BA898}" sibTransId="{259AF21A-915D-458F-B3E4-51A2D2FE8D4C}"/>
    <dgm:cxn modelId="{0878F664-F348-4530-B302-0601F79635AF}" type="presOf" srcId="{D715B545-7194-4146-8FC1-995850E0C319}" destId="{CB48F089-E170-4D09-964F-9CCF4B1C5D2C}" srcOrd="0" destOrd="0" presId="urn:microsoft.com/office/officeart/2016/7/layout/LinearBlockProcessNumbered"/>
    <dgm:cxn modelId="{75F62C4E-57C0-49AE-BC5B-BAF7E45954C9}" srcId="{5774E648-1370-47BF-B6B5-6F081D21217D}" destId="{F8FA86CE-D94B-4A54-AC7F-F7460E7BCDE0}" srcOrd="0" destOrd="0" parTransId="{11D715F8-6522-4AC7-94C0-1F73DC35C9AC}" sibTransId="{A4EF3FFE-C29B-481E-B2C6-286E71805B29}"/>
    <dgm:cxn modelId="{4FB03054-EE3A-4E1E-B8D6-6EF0CE4715D0}" type="presOf" srcId="{259AF21A-915D-458F-B3E4-51A2D2FE8D4C}" destId="{5EAA3301-EA3D-433E-B39E-245252D35336}" srcOrd="0" destOrd="0" presId="urn:microsoft.com/office/officeart/2016/7/layout/LinearBlockProcessNumbered"/>
    <dgm:cxn modelId="{8697348D-FA72-4F83-AFBD-950715E56907}" type="presOf" srcId="{8EB8702E-5855-438A-AB12-98D20F931B3E}" destId="{089503F5-CD18-4D4F-8113-EAC14987B051}" srcOrd="1" destOrd="0" presId="urn:microsoft.com/office/officeart/2016/7/layout/LinearBlockProcessNumbered"/>
    <dgm:cxn modelId="{38437E94-FDAD-4E08-ABCD-4722BD32A308}" srcId="{5774E648-1370-47BF-B6B5-6F081D21217D}" destId="{D715B545-7194-4146-8FC1-995850E0C319}" srcOrd="1" destOrd="0" parTransId="{11ED1944-EBE3-449F-A698-F26809C6C887}" sibTransId="{9897F407-8631-411F-9F53-921F46567D68}"/>
    <dgm:cxn modelId="{038BEC96-F734-4BDE-B819-D3FA862808BB}" type="presOf" srcId="{6B525A22-2C8A-46EC-A40B-A260D36C3632}" destId="{9908BB17-4505-4F0F-884E-D189F2F8AA70}" srcOrd="0" destOrd="0" presId="urn:microsoft.com/office/officeart/2016/7/layout/LinearBlockProcessNumbered"/>
    <dgm:cxn modelId="{425CDD9F-CC4C-4A41-998C-B6B842A26212}" type="presOf" srcId="{A4EF3FFE-C29B-481E-B2C6-286E71805B29}" destId="{844FD754-0A51-4C20-AD8D-29D3A1445CA7}" srcOrd="0" destOrd="0" presId="urn:microsoft.com/office/officeart/2016/7/layout/LinearBlockProcessNumbered"/>
    <dgm:cxn modelId="{A83232AA-B934-42E3-ADC9-7581B1887BA0}" type="presOf" srcId="{B7CD54EE-F8C4-42E3-96DF-E833CBC3AF7A}" destId="{6A1F8916-AE8C-425B-8D92-435DD4710C3D}" srcOrd="1" destOrd="0" presId="urn:microsoft.com/office/officeart/2016/7/layout/LinearBlockProcessNumbered"/>
    <dgm:cxn modelId="{E71655B5-2384-4E1C-B052-6F44D364D12B}" type="presOf" srcId="{D715B545-7194-4146-8FC1-995850E0C319}" destId="{EFD41350-F8A4-4179-A57D-FBB62F1D2BBB}" srcOrd="1" destOrd="0" presId="urn:microsoft.com/office/officeart/2016/7/layout/LinearBlockProcessNumbered"/>
    <dgm:cxn modelId="{7CF028BB-5A34-4473-92E4-26982C7CBAC2}" type="presOf" srcId="{B7CD54EE-F8C4-42E3-96DF-E833CBC3AF7A}" destId="{960B0DB6-225B-4FF3-BBD8-1B9D178CB868}" srcOrd="0" destOrd="0" presId="urn:microsoft.com/office/officeart/2016/7/layout/LinearBlockProcessNumbered"/>
    <dgm:cxn modelId="{3EB0B2D6-CDA6-4D5C-890E-CB29412FEDDE}" type="presOf" srcId="{68B955A1-529D-40B8-ABBB-F33273860B56}" destId="{0D3C34E2-71F2-4224-B463-6B51F547155F}" srcOrd="0" destOrd="0" presId="urn:microsoft.com/office/officeart/2016/7/layout/LinearBlockProcessNumbered"/>
    <dgm:cxn modelId="{9D30C7ED-A1EC-4C87-983A-1B49605E889C}" type="presOf" srcId="{8EB8702E-5855-438A-AB12-98D20F931B3E}" destId="{A795F68A-0ABA-495D-BEE9-7CF832696851}" srcOrd="0" destOrd="0" presId="urn:microsoft.com/office/officeart/2016/7/layout/LinearBlockProcessNumbered"/>
    <dgm:cxn modelId="{094F3971-167C-4AB5-AB2C-9EAD343A29DA}" type="presParOf" srcId="{E323802C-CBC9-4F35-850D-9310542FDC70}" destId="{2275783F-507E-433B-9044-857EFFE51725}" srcOrd="0" destOrd="0" presId="urn:microsoft.com/office/officeart/2016/7/layout/LinearBlockProcessNumbered"/>
    <dgm:cxn modelId="{137C68CF-A9BF-445D-8FA5-D42ACE21724C}" type="presParOf" srcId="{2275783F-507E-433B-9044-857EFFE51725}" destId="{680ABDCF-BD8F-42D8-9C78-1C34CA341323}" srcOrd="0" destOrd="0" presId="urn:microsoft.com/office/officeart/2016/7/layout/LinearBlockProcessNumbered"/>
    <dgm:cxn modelId="{2F3BDFAE-35C2-4C1D-8E19-28AFAFE3337C}" type="presParOf" srcId="{2275783F-507E-433B-9044-857EFFE51725}" destId="{844FD754-0A51-4C20-AD8D-29D3A1445CA7}" srcOrd="1" destOrd="0" presId="urn:microsoft.com/office/officeart/2016/7/layout/LinearBlockProcessNumbered"/>
    <dgm:cxn modelId="{5BBB9F0B-6F76-4CBD-9C4A-B5250BD81CA2}" type="presParOf" srcId="{2275783F-507E-433B-9044-857EFFE51725}" destId="{3F69382B-3965-41F4-A526-EFB6E7DB7F8F}" srcOrd="2" destOrd="0" presId="urn:microsoft.com/office/officeart/2016/7/layout/LinearBlockProcessNumbered"/>
    <dgm:cxn modelId="{EB3B2EFF-DF31-44A0-9746-9545BD387D7D}" type="presParOf" srcId="{E323802C-CBC9-4F35-850D-9310542FDC70}" destId="{D920159D-C178-4FB7-8DEA-51F7CDD7A356}" srcOrd="1" destOrd="0" presId="urn:microsoft.com/office/officeart/2016/7/layout/LinearBlockProcessNumbered"/>
    <dgm:cxn modelId="{77C52F82-64C1-4A56-A0E5-B282A0C68483}" type="presParOf" srcId="{E323802C-CBC9-4F35-850D-9310542FDC70}" destId="{FA2CA976-54E6-4189-930C-B85076DDC9FC}" srcOrd="2" destOrd="0" presId="urn:microsoft.com/office/officeart/2016/7/layout/LinearBlockProcessNumbered"/>
    <dgm:cxn modelId="{845D5FA5-8E75-445B-948F-47AF0F042DE7}" type="presParOf" srcId="{FA2CA976-54E6-4189-930C-B85076DDC9FC}" destId="{CB48F089-E170-4D09-964F-9CCF4B1C5D2C}" srcOrd="0" destOrd="0" presId="urn:microsoft.com/office/officeart/2016/7/layout/LinearBlockProcessNumbered"/>
    <dgm:cxn modelId="{2619CB85-0093-409F-B676-F710D7AEECC5}" type="presParOf" srcId="{FA2CA976-54E6-4189-930C-B85076DDC9FC}" destId="{E3E6A230-FBC8-4E45-8B4C-DDF864DACA93}" srcOrd="1" destOrd="0" presId="urn:microsoft.com/office/officeart/2016/7/layout/LinearBlockProcessNumbered"/>
    <dgm:cxn modelId="{E47972BD-C23D-4BEF-8E96-3D4593E4F54D}" type="presParOf" srcId="{FA2CA976-54E6-4189-930C-B85076DDC9FC}" destId="{EFD41350-F8A4-4179-A57D-FBB62F1D2BBB}" srcOrd="2" destOrd="0" presId="urn:microsoft.com/office/officeart/2016/7/layout/LinearBlockProcessNumbered"/>
    <dgm:cxn modelId="{635C58D0-EC06-4B3A-9840-2BB6B3BC62C5}" type="presParOf" srcId="{E323802C-CBC9-4F35-850D-9310542FDC70}" destId="{71A34AEF-BA8B-4F50-9B75-F62910200D01}" srcOrd="3" destOrd="0" presId="urn:microsoft.com/office/officeart/2016/7/layout/LinearBlockProcessNumbered"/>
    <dgm:cxn modelId="{124BDC98-CC2B-4BA7-B550-3EFB77ABB4E9}" type="presParOf" srcId="{E323802C-CBC9-4F35-850D-9310542FDC70}" destId="{AFE50582-65BB-45E1-9511-C50AF9A4F44D}" srcOrd="4" destOrd="0" presId="urn:microsoft.com/office/officeart/2016/7/layout/LinearBlockProcessNumbered"/>
    <dgm:cxn modelId="{DE363BA2-934C-43CA-8546-6D9D60DE444B}" type="presParOf" srcId="{AFE50582-65BB-45E1-9511-C50AF9A4F44D}" destId="{960B0DB6-225B-4FF3-BBD8-1B9D178CB868}" srcOrd="0" destOrd="0" presId="urn:microsoft.com/office/officeart/2016/7/layout/LinearBlockProcessNumbered"/>
    <dgm:cxn modelId="{F740FE16-0F27-4801-A25C-544DD378F41D}" type="presParOf" srcId="{AFE50582-65BB-45E1-9511-C50AF9A4F44D}" destId="{9908BB17-4505-4F0F-884E-D189F2F8AA70}" srcOrd="1" destOrd="0" presId="urn:microsoft.com/office/officeart/2016/7/layout/LinearBlockProcessNumbered"/>
    <dgm:cxn modelId="{7DD158BF-C6CB-411F-9C03-7A30714F61FC}" type="presParOf" srcId="{AFE50582-65BB-45E1-9511-C50AF9A4F44D}" destId="{6A1F8916-AE8C-425B-8D92-435DD4710C3D}" srcOrd="2" destOrd="0" presId="urn:microsoft.com/office/officeart/2016/7/layout/LinearBlockProcessNumbered"/>
    <dgm:cxn modelId="{5CBAC974-376C-4D0C-A689-C2214838DFA9}" type="presParOf" srcId="{E323802C-CBC9-4F35-850D-9310542FDC70}" destId="{BB6943DB-B464-4173-9166-A91A8281B0F0}" srcOrd="5" destOrd="0" presId="urn:microsoft.com/office/officeart/2016/7/layout/LinearBlockProcessNumbered"/>
    <dgm:cxn modelId="{4DC72E6C-AAC9-4622-A864-3BB73222A641}" type="presParOf" srcId="{E323802C-CBC9-4F35-850D-9310542FDC70}" destId="{928B6F35-00F1-4F6D-8D6B-07CBD1F867A2}" srcOrd="6" destOrd="0" presId="urn:microsoft.com/office/officeart/2016/7/layout/LinearBlockProcessNumbered"/>
    <dgm:cxn modelId="{131F4FE6-1C50-4B38-9878-4C360A9B5C6E}" type="presParOf" srcId="{928B6F35-00F1-4F6D-8D6B-07CBD1F867A2}" destId="{A795F68A-0ABA-495D-BEE9-7CF832696851}" srcOrd="0" destOrd="0" presId="urn:microsoft.com/office/officeart/2016/7/layout/LinearBlockProcessNumbered"/>
    <dgm:cxn modelId="{17B190D8-0A41-43D0-B43D-096197F90199}" type="presParOf" srcId="{928B6F35-00F1-4F6D-8D6B-07CBD1F867A2}" destId="{5EAA3301-EA3D-433E-B39E-245252D35336}" srcOrd="1" destOrd="0" presId="urn:microsoft.com/office/officeart/2016/7/layout/LinearBlockProcessNumbered"/>
    <dgm:cxn modelId="{379A3F9B-CB75-4294-91C8-28A7B0CEA5FC}" type="presParOf" srcId="{928B6F35-00F1-4F6D-8D6B-07CBD1F867A2}" destId="{089503F5-CD18-4D4F-8113-EAC14987B051}" srcOrd="2" destOrd="0" presId="urn:microsoft.com/office/officeart/2016/7/layout/LinearBlockProcessNumbered"/>
    <dgm:cxn modelId="{C4AD40E2-A379-4A46-8913-E7376A570C45}" type="presParOf" srcId="{E323802C-CBC9-4F35-850D-9310542FDC70}" destId="{B9192B24-4EC6-4EC3-A578-096E05206D3D}" srcOrd="7" destOrd="0" presId="urn:microsoft.com/office/officeart/2016/7/layout/LinearBlockProcessNumbered"/>
    <dgm:cxn modelId="{2531D0F6-B20B-46AE-A89D-D88485D1A856}" type="presParOf" srcId="{E323802C-CBC9-4F35-850D-9310542FDC70}" destId="{9678F558-DC80-4C4D-AE21-38E700A0BC11}" srcOrd="8" destOrd="0" presId="urn:microsoft.com/office/officeart/2016/7/layout/LinearBlockProcessNumbered"/>
    <dgm:cxn modelId="{D0906871-2EB8-4AE9-A3E3-282BEC427A6E}" type="presParOf" srcId="{9678F558-DC80-4C4D-AE21-38E700A0BC11}" destId="{62B9E535-2BBD-4734-A14B-E0B7731EA921}" srcOrd="0" destOrd="0" presId="urn:microsoft.com/office/officeart/2016/7/layout/LinearBlockProcessNumbered"/>
    <dgm:cxn modelId="{1BC89AD9-BFCA-49C6-9D33-AFBC4F90B905}" type="presParOf" srcId="{9678F558-DC80-4C4D-AE21-38E700A0BC11}" destId="{0D3C34E2-71F2-4224-B463-6B51F547155F}" srcOrd="1" destOrd="0" presId="urn:microsoft.com/office/officeart/2016/7/layout/LinearBlockProcessNumbered"/>
    <dgm:cxn modelId="{45DBB24D-3349-4299-9C80-5866FA80B8E9}" type="presParOf" srcId="{9678F558-DC80-4C4D-AE21-38E700A0BC11}" destId="{BCECA43D-AD1C-4130-97AD-3EB838EA9F71}"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6878DF-4E5C-42B0-821B-0CBFCD6FBE8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E09AAB5-8C30-442D-AA35-A3867B7C6DE7}">
      <dgm:prSet/>
      <dgm:spPr/>
      <dgm:t>
        <a:bodyPr/>
        <a:lstStyle/>
        <a:p>
          <a:r>
            <a:rPr lang="fr-FR" baseline="0"/>
            <a:t>Un problème de clustering est un problème pour lequel on attend de la machine qu’elle rassemble sous forme de groupe (mise en cluster) des objets présents dans des groupes de données, et ce de la manière la plus juste et efficace possible.  </a:t>
          </a:r>
          <a:endParaRPr lang="en-US"/>
        </a:p>
      </dgm:t>
    </dgm:pt>
    <dgm:pt modelId="{D67DBACB-0177-482C-9316-D14824DCC273}" type="parTrans" cxnId="{6EB8FDDC-5360-4592-A300-AFBBC38AD38C}">
      <dgm:prSet/>
      <dgm:spPr/>
      <dgm:t>
        <a:bodyPr/>
        <a:lstStyle/>
        <a:p>
          <a:endParaRPr lang="en-US"/>
        </a:p>
      </dgm:t>
    </dgm:pt>
    <dgm:pt modelId="{691199DC-48BB-4ED8-B2BA-917E594EC649}" type="sibTrans" cxnId="{6EB8FDDC-5360-4592-A300-AFBBC38AD38C}">
      <dgm:prSet/>
      <dgm:spPr/>
      <dgm:t>
        <a:bodyPr/>
        <a:lstStyle/>
        <a:p>
          <a:endParaRPr lang="en-US"/>
        </a:p>
      </dgm:t>
    </dgm:pt>
    <dgm:pt modelId="{8B6CB273-D58F-4884-9716-52F30613C008}">
      <dgm:prSet/>
      <dgm:spPr/>
      <dgm:t>
        <a:bodyPr/>
        <a:lstStyle/>
        <a:p>
          <a:r>
            <a:rPr lang="fr-FR" baseline="0"/>
            <a:t>Cette technique, bien que parfois difficile à comprendre par l’homme, est très utilisée dans le domaine du marketing pour placer dans des groupes les différents clients par exemple. </a:t>
          </a:r>
          <a:endParaRPr lang="en-US"/>
        </a:p>
      </dgm:t>
    </dgm:pt>
    <dgm:pt modelId="{89570A21-D151-49A5-835B-0E2E87169D8D}" type="parTrans" cxnId="{BC3CC514-7358-4A79-A792-90B56C04A2DE}">
      <dgm:prSet/>
      <dgm:spPr/>
      <dgm:t>
        <a:bodyPr/>
        <a:lstStyle/>
        <a:p>
          <a:endParaRPr lang="en-US"/>
        </a:p>
      </dgm:t>
    </dgm:pt>
    <dgm:pt modelId="{6DA78F1C-54CF-437F-8D65-40DA9F198CFD}" type="sibTrans" cxnId="{BC3CC514-7358-4A79-A792-90B56C04A2DE}">
      <dgm:prSet/>
      <dgm:spPr/>
      <dgm:t>
        <a:bodyPr/>
        <a:lstStyle/>
        <a:p>
          <a:endParaRPr lang="en-US"/>
        </a:p>
      </dgm:t>
    </dgm:pt>
    <dgm:pt modelId="{B0372951-6952-4235-9F84-94054D5F452C}">
      <dgm:prSet/>
      <dgm:spPr/>
      <dgm:t>
        <a:bodyPr/>
        <a:lstStyle/>
        <a:p>
          <a:r>
            <a:rPr lang="fr-FR" baseline="0"/>
            <a:t>Un exemple d’algorithme très souvent utilisé dans le clustering est le K-means. </a:t>
          </a:r>
          <a:endParaRPr lang="en-US"/>
        </a:p>
      </dgm:t>
    </dgm:pt>
    <dgm:pt modelId="{63C748D0-6EBE-4991-91B5-E042D912A328}" type="parTrans" cxnId="{F33881A9-8F9D-494D-810E-0CC0249D0D9B}">
      <dgm:prSet/>
      <dgm:spPr/>
      <dgm:t>
        <a:bodyPr/>
        <a:lstStyle/>
        <a:p>
          <a:endParaRPr lang="en-US"/>
        </a:p>
      </dgm:t>
    </dgm:pt>
    <dgm:pt modelId="{07E22B88-99FD-43AE-8000-03E17223AAB4}" type="sibTrans" cxnId="{F33881A9-8F9D-494D-810E-0CC0249D0D9B}">
      <dgm:prSet/>
      <dgm:spPr/>
      <dgm:t>
        <a:bodyPr/>
        <a:lstStyle/>
        <a:p>
          <a:endParaRPr lang="en-US"/>
        </a:p>
      </dgm:t>
    </dgm:pt>
    <dgm:pt modelId="{88B485A2-787C-42BE-9BAE-8491BF9F3C10}" type="pres">
      <dgm:prSet presAssocID="{836878DF-4E5C-42B0-821B-0CBFCD6FBE8A}" presName="vert0" presStyleCnt="0">
        <dgm:presLayoutVars>
          <dgm:dir/>
          <dgm:animOne val="branch"/>
          <dgm:animLvl val="lvl"/>
        </dgm:presLayoutVars>
      </dgm:prSet>
      <dgm:spPr/>
    </dgm:pt>
    <dgm:pt modelId="{75219390-FD2F-4075-9CC3-E4663AA2CDA0}" type="pres">
      <dgm:prSet presAssocID="{5E09AAB5-8C30-442D-AA35-A3867B7C6DE7}" presName="thickLine" presStyleLbl="alignNode1" presStyleIdx="0" presStyleCnt="3"/>
      <dgm:spPr/>
    </dgm:pt>
    <dgm:pt modelId="{03C03ABF-4416-42F2-B947-0DBCE94B0F99}" type="pres">
      <dgm:prSet presAssocID="{5E09AAB5-8C30-442D-AA35-A3867B7C6DE7}" presName="horz1" presStyleCnt="0"/>
      <dgm:spPr/>
    </dgm:pt>
    <dgm:pt modelId="{8387B25B-1E4F-4873-BA66-E7930AA0ABD5}" type="pres">
      <dgm:prSet presAssocID="{5E09AAB5-8C30-442D-AA35-A3867B7C6DE7}" presName="tx1" presStyleLbl="revTx" presStyleIdx="0" presStyleCnt="3"/>
      <dgm:spPr/>
    </dgm:pt>
    <dgm:pt modelId="{26B1A7DE-B0EF-482A-993B-AD81ACE6CBC0}" type="pres">
      <dgm:prSet presAssocID="{5E09AAB5-8C30-442D-AA35-A3867B7C6DE7}" presName="vert1" presStyleCnt="0"/>
      <dgm:spPr/>
    </dgm:pt>
    <dgm:pt modelId="{25A49E2A-5709-4BB3-AB9F-A3F92B02B295}" type="pres">
      <dgm:prSet presAssocID="{8B6CB273-D58F-4884-9716-52F30613C008}" presName="thickLine" presStyleLbl="alignNode1" presStyleIdx="1" presStyleCnt="3"/>
      <dgm:spPr/>
    </dgm:pt>
    <dgm:pt modelId="{70CC2CEC-6DDA-49B6-9B09-6FE92F35013B}" type="pres">
      <dgm:prSet presAssocID="{8B6CB273-D58F-4884-9716-52F30613C008}" presName="horz1" presStyleCnt="0"/>
      <dgm:spPr/>
    </dgm:pt>
    <dgm:pt modelId="{9B164A4E-B28B-49F0-8FD9-4C4CE158CDCE}" type="pres">
      <dgm:prSet presAssocID="{8B6CB273-D58F-4884-9716-52F30613C008}" presName="tx1" presStyleLbl="revTx" presStyleIdx="1" presStyleCnt="3"/>
      <dgm:spPr/>
    </dgm:pt>
    <dgm:pt modelId="{EB1B9336-B218-4807-8853-DFDF239554EB}" type="pres">
      <dgm:prSet presAssocID="{8B6CB273-D58F-4884-9716-52F30613C008}" presName="vert1" presStyleCnt="0"/>
      <dgm:spPr/>
    </dgm:pt>
    <dgm:pt modelId="{2352DFCA-694B-419D-B316-CB8C4CEAF70D}" type="pres">
      <dgm:prSet presAssocID="{B0372951-6952-4235-9F84-94054D5F452C}" presName="thickLine" presStyleLbl="alignNode1" presStyleIdx="2" presStyleCnt="3"/>
      <dgm:spPr/>
    </dgm:pt>
    <dgm:pt modelId="{B37D6145-589C-4485-A306-374279EFFE0D}" type="pres">
      <dgm:prSet presAssocID="{B0372951-6952-4235-9F84-94054D5F452C}" presName="horz1" presStyleCnt="0"/>
      <dgm:spPr/>
    </dgm:pt>
    <dgm:pt modelId="{10AE8E2F-42E0-4A0F-9769-BDFEB8ACF2E5}" type="pres">
      <dgm:prSet presAssocID="{B0372951-6952-4235-9F84-94054D5F452C}" presName="tx1" presStyleLbl="revTx" presStyleIdx="2" presStyleCnt="3"/>
      <dgm:spPr/>
    </dgm:pt>
    <dgm:pt modelId="{24743138-49D9-403A-B213-421C5CF7AF98}" type="pres">
      <dgm:prSet presAssocID="{B0372951-6952-4235-9F84-94054D5F452C}" presName="vert1" presStyleCnt="0"/>
      <dgm:spPr/>
    </dgm:pt>
  </dgm:ptLst>
  <dgm:cxnLst>
    <dgm:cxn modelId="{BC3CC514-7358-4A79-A792-90B56C04A2DE}" srcId="{836878DF-4E5C-42B0-821B-0CBFCD6FBE8A}" destId="{8B6CB273-D58F-4884-9716-52F30613C008}" srcOrd="1" destOrd="0" parTransId="{89570A21-D151-49A5-835B-0E2E87169D8D}" sibTransId="{6DA78F1C-54CF-437F-8D65-40DA9F198CFD}"/>
    <dgm:cxn modelId="{E65B6328-73FB-4276-9D57-288D2191219F}" type="presOf" srcId="{836878DF-4E5C-42B0-821B-0CBFCD6FBE8A}" destId="{88B485A2-787C-42BE-9BAE-8491BF9F3C10}" srcOrd="0" destOrd="0" presId="urn:microsoft.com/office/officeart/2008/layout/LinedList"/>
    <dgm:cxn modelId="{05B1855E-6A8D-4FD5-A266-AEDD6FC4E3A7}" type="presOf" srcId="{B0372951-6952-4235-9F84-94054D5F452C}" destId="{10AE8E2F-42E0-4A0F-9769-BDFEB8ACF2E5}" srcOrd="0" destOrd="0" presId="urn:microsoft.com/office/officeart/2008/layout/LinedList"/>
    <dgm:cxn modelId="{0FCBDC77-8ED5-437E-9696-A3B913897281}" type="presOf" srcId="{8B6CB273-D58F-4884-9716-52F30613C008}" destId="{9B164A4E-B28B-49F0-8FD9-4C4CE158CDCE}" srcOrd="0" destOrd="0" presId="urn:microsoft.com/office/officeart/2008/layout/LinedList"/>
    <dgm:cxn modelId="{F33881A9-8F9D-494D-810E-0CC0249D0D9B}" srcId="{836878DF-4E5C-42B0-821B-0CBFCD6FBE8A}" destId="{B0372951-6952-4235-9F84-94054D5F452C}" srcOrd="2" destOrd="0" parTransId="{63C748D0-6EBE-4991-91B5-E042D912A328}" sibTransId="{07E22B88-99FD-43AE-8000-03E17223AAB4}"/>
    <dgm:cxn modelId="{6EB8FDDC-5360-4592-A300-AFBBC38AD38C}" srcId="{836878DF-4E5C-42B0-821B-0CBFCD6FBE8A}" destId="{5E09AAB5-8C30-442D-AA35-A3867B7C6DE7}" srcOrd="0" destOrd="0" parTransId="{D67DBACB-0177-482C-9316-D14824DCC273}" sibTransId="{691199DC-48BB-4ED8-B2BA-917E594EC649}"/>
    <dgm:cxn modelId="{5AFBA4ED-0E3E-4801-937C-9B56D548BFA5}" type="presOf" srcId="{5E09AAB5-8C30-442D-AA35-A3867B7C6DE7}" destId="{8387B25B-1E4F-4873-BA66-E7930AA0ABD5}" srcOrd="0" destOrd="0" presId="urn:microsoft.com/office/officeart/2008/layout/LinedList"/>
    <dgm:cxn modelId="{7E9E81CA-02AB-4AAB-A98D-EFF2E1B1D4CB}" type="presParOf" srcId="{88B485A2-787C-42BE-9BAE-8491BF9F3C10}" destId="{75219390-FD2F-4075-9CC3-E4663AA2CDA0}" srcOrd="0" destOrd="0" presId="urn:microsoft.com/office/officeart/2008/layout/LinedList"/>
    <dgm:cxn modelId="{61A27CE8-CB67-4076-8FC3-2B7977E436F3}" type="presParOf" srcId="{88B485A2-787C-42BE-9BAE-8491BF9F3C10}" destId="{03C03ABF-4416-42F2-B947-0DBCE94B0F99}" srcOrd="1" destOrd="0" presId="urn:microsoft.com/office/officeart/2008/layout/LinedList"/>
    <dgm:cxn modelId="{06097CF4-284C-4BDF-8DEB-3361B1CE30B5}" type="presParOf" srcId="{03C03ABF-4416-42F2-B947-0DBCE94B0F99}" destId="{8387B25B-1E4F-4873-BA66-E7930AA0ABD5}" srcOrd="0" destOrd="0" presId="urn:microsoft.com/office/officeart/2008/layout/LinedList"/>
    <dgm:cxn modelId="{3FEAE986-0E42-4BD9-AAA1-F1F53331BAAD}" type="presParOf" srcId="{03C03ABF-4416-42F2-B947-0DBCE94B0F99}" destId="{26B1A7DE-B0EF-482A-993B-AD81ACE6CBC0}" srcOrd="1" destOrd="0" presId="urn:microsoft.com/office/officeart/2008/layout/LinedList"/>
    <dgm:cxn modelId="{6632A768-3B47-4AD8-B03F-F588A03BF3AA}" type="presParOf" srcId="{88B485A2-787C-42BE-9BAE-8491BF9F3C10}" destId="{25A49E2A-5709-4BB3-AB9F-A3F92B02B295}" srcOrd="2" destOrd="0" presId="urn:microsoft.com/office/officeart/2008/layout/LinedList"/>
    <dgm:cxn modelId="{01404229-A961-4650-902C-5C0BDC779968}" type="presParOf" srcId="{88B485A2-787C-42BE-9BAE-8491BF9F3C10}" destId="{70CC2CEC-6DDA-49B6-9B09-6FE92F35013B}" srcOrd="3" destOrd="0" presId="urn:microsoft.com/office/officeart/2008/layout/LinedList"/>
    <dgm:cxn modelId="{F8B4F736-2DB3-4BEC-8718-911A6A096BFD}" type="presParOf" srcId="{70CC2CEC-6DDA-49B6-9B09-6FE92F35013B}" destId="{9B164A4E-B28B-49F0-8FD9-4C4CE158CDCE}" srcOrd="0" destOrd="0" presId="urn:microsoft.com/office/officeart/2008/layout/LinedList"/>
    <dgm:cxn modelId="{B01C320F-88BC-4A00-904F-847E2F66BD42}" type="presParOf" srcId="{70CC2CEC-6DDA-49B6-9B09-6FE92F35013B}" destId="{EB1B9336-B218-4807-8853-DFDF239554EB}" srcOrd="1" destOrd="0" presId="urn:microsoft.com/office/officeart/2008/layout/LinedList"/>
    <dgm:cxn modelId="{3E79F366-2F21-4E6E-8B45-2EB14BFDA43A}" type="presParOf" srcId="{88B485A2-787C-42BE-9BAE-8491BF9F3C10}" destId="{2352DFCA-694B-419D-B316-CB8C4CEAF70D}" srcOrd="4" destOrd="0" presId="urn:microsoft.com/office/officeart/2008/layout/LinedList"/>
    <dgm:cxn modelId="{B19204D6-10BF-44F6-A41A-1E6B223A0331}" type="presParOf" srcId="{88B485A2-787C-42BE-9BAE-8491BF9F3C10}" destId="{B37D6145-589C-4485-A306-374279EFFE0D}" srcOrd="5" destOrd="0" presId="urn:microsoft.com/office/officeart/2008/layout/LinedList"/>
    <dgm:cxn modelId="{2541D172-58D7-4BEA-A265-C17184E82F7C}" type="presParOf" srcId="{B37D6145-589C-4485-A306-374279EFFE0D}" destId="{10AE8E2F-42E0-4A0F-9769-BDFEB8ACF2E5}" srcOrd="0" destOrd="0" presId="urn:microsoft.com/office/officeart/2008/layout/LinedList"/>
    <dgm:cxn modelId="{002ABE36-3A21-4907-9267-5BB7BCFC9F81}" type="presParOf" srcId="{B37D6145-589C-4485-A306-374279EFFE0D}" destId="{24743138-49D9-403A-B213-421C5CF7AF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C2B98-AC04-4011-8F68-D68CBA3944A6}">
      <dsp:nvSpPr>
        <dsp:cNvPr id="0" name=""/>
        <dsp:cNvSpPr/>
      </dsp:nvSpPr>
      <dsp:spPr>
        <a:xfrm>
          <a:off x="0" y="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AC96A8-A1E8-43D2-ABB7-B59FE8AC45B2}">
      <dsp:nvSpPr>
        <dsp:cNvPr id="0" name=""/>
        <dsp:cNvSpPr/>
      </dsp:nvSpPr>
      <dsp:spPr>
        <a:xfrm>
          <a:off x="0" y="0"/>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fr-FR" sz="4000" kern="1200" baseline="0" dirty="0"/>
            <a:t>Apprentissage non supervisé</a:t>
          </a:r>
          <a:endParaRPr lang="en-US" sz="4000" kern="1200" dirty="0"/>
        </a:p>
      </dsp:txBody>
      <dsp:txXfrm>
        <a:off x="0" y="0"/>
        <a:ext cx="10267950" cy="841103"/>
      </dsp:txXfrm>
    </dsp:sp>
    <dsp:sp modelId="{150C7A9A-C1D4-4C93-B9AE-519E00CF895E}">
      <dsp:nvSpPr>
        <dsp:cNvPr id="0" name=""/>
        <dsp:cNvSpPr/>
      </dsp:nvSpPr>
      <dsp:spPr>
        <a:xfrm>
          <a:off x="0" y="841103"/>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BA3EF72-5BDB-4356-BEDF-C779C7127CBA}">
      <dsp:nvSpPr>
        <dsp:cNvPr id="0" name=""/>
        <dsp:cNvSpPr/>
      </dsp:nvSpPr>
      <dsp:spPr>
        <a:xfrm>
          <a:off x="0" y="841103"/>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cluster</a:t>
          </a:r>
        </a:p>
      </dsp:txBody>
      <dsp:txXfrm>
        <a:off x="0" y="841103"/>
        <a:ext cx="10267950" cy="841103"/>
      </dsp:txXfrm>
    </dsp:sp>
    <dsp:sp modelId="{E143B1D3-A8AA-445C-B315-DF91A15AA1D4}">
      <dsp:nvSpPr>
        <dsp:cNvPr id="0" name=""/>
        <dsp:cNvSpPr/>
      </dsp:nvSpPr>
      <dsp:spPr>
        <a:xfrm>
          <a:off x="0" y="1682206"/>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50D478-B831-4644-B3D8-C825B44ACE95}">
      <dsp:nvSpPr>
        <dsp:cNvPr id="0" name=""/>
        <dsp:cNvSpPr/>
      </dsp:nvSpPr>
      <dsp:spPr>
        <a:xfrm>
          <a:off x="0" y="1682207"/>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fr-FR" sz="4000" kern="1200" baseline="0" dirty="0"/>
            <a:t>Reduction de la dimensionalité</a:t>
          </a:r>
          <a:endParaRPr lang="en-US" sz="4000" kern="1200" dirty="0"/>
        </a:p>
      </dsp:txBody>
      <dsp:txXfrm>
        <a:off x="0" y="1682207"/>
        <a:ext cx="10267950" cy="841103"/>
      </dsp:txXfrm>
    </dsp:sp>
    <dsp:sp modelId="{9D0C1807-5114-4583-9509-DEFE28174EA0}">
      <dsp:nvSpPr>
        <dsp:cNvPr id="0" name=""/>
        <dsp:cNvSpPr/>
      </dsp:nvSpPr>
      <dsp:spPr>
        <a:xfrm>
          <a:off x="0" y="2523310"/>
          <a:ext cx="10267950"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2286F9-C9A0-46CD-8930-5B90BCF812A0}">
      <dsp:nvSpPr>
        <dsp:cNvPr id="0" name=""/>
        <dsp:cNvSpPr/>
      </dsp:nvSpPr>
      <dsp:spPr>
        <a:xfrm>
          <a:off x="0" y="2523310"/>
          <a:ext cx="10267950" cy="84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Market basket analysis</a:t>
          </a:r>
        </a:p>
      </dsp:txBody>
      <dsp:txXfrm>
        <a:off x="0" y="2523310"/>
        <a:ext cx="10267950" cy="841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ABDCF-BD8F-42D8-9C78-1C34CA341323}">
      <dsp:nvSpPr>
        <dsp:cNvPr id="0" name=""/>
        <dsp:cNvSpPr/>
      </dsp:nvSpPr>
      <dsp:spPr>
        <a:xfrm>
          <a:off x="6166" y="334814"/>
          <a:ext cx="1927747" cy="231329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419" tIns="0" rIns="190419" bIns="330200" numCol="1" spcCol="1270" anchor="t" anchorCtr="0">
          <a:noAutofit/>
        </a:bodyPr>
        <a:lstStyle/>
        <a:p>
          <a:pPr marL="0" lvl="0" indent="0" algn="l" defTabSz="622300">
            <a:lnSpc>
              <a:spcPct val="90000"/>
            </a:lnSpc>
            <a:spcBef>
              <a:spcPct val="0"/>
            </a:spcBef>
            <a:spcAft>
              <a:spcPct val="35000"/>
            </a:spcAft>
            <a:buNone/>
          </a:pPr>
          <a:r>
            <a:rPr lang="fr-FR" sz="1400" kern="1200" baseline="0"/>
            <a:t>Profusion d'enregistrements et de variables</a:t>
          </a:r>
          <a:endParaRPr lang="en-US" sz="1400" kern="1200"/>
        </a:p>
      </dsp:txBody>
      <dsp:txXfrm>
        <a:off x="6166" y="1260132"/>
        <a:ext cx="1927747" cy="1387978"/>
      </dsp:txXfrm>
    </dsp:sp>
    <dsp:sp modelId="{844FD754-0A51-4C20-AD8D-29D3A1445CA7}">
      <dsp:nvSpPr>
        <dsp:cNvPr id="0" name=""/>
        <dsp:cNvSpPr/>
      </dsp:nvSpPr>
      <dsp:spPr>
        <a:xfrm>
          <a:off x="6166" y="334814"/>
          <a:ext cx="1927747" cy="9253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419" tIns="165100" rIns="190419" bIns="165100" numCol="1" spcCol="1270" anchor="ctr" anchorCtr="0">
          <a:noAutofit/>
        </a:bodyPr>
        <a:lstStyle/>
        <a:p>
          <a:pPr marL="0" lvl="0" indent="0" algn="l" defTabSz="2000250">
            <a:lnSpc>
              <a:spcPct val="90000"/>
            </a:lnSpc>
            <a:spcBef>
              <a:spcPct val="0"/>
            </a:spcBef>
            <a:spcAft>
              <a:spcPct val="35000"/>
            </a:spcAft>
            <a:buNone/>
          </a:pPr>
          <a:r>
            <a:rPr lang="en-US" sz="4500" kern="1200"/>
            <a:t>01</a:t>
          </a:r>
        </a:p>
      </dsp:txBody>
      <dsp:txXfrm>
        <a:off x="6166" y="334814"/>
        <a:ext cx="1927747" cy="925318"/>
      </dsp:txXfrm>
    </dsp:sp>
    <dsp:sp modelId="{CB48F089-E170-4D09-964F-9CCF4B1C5D2C}">
      <dsp:nvSpPr>
        <dsp:cNvPr id="0" name=""/>
        <dsp:cNvSpPr/>
      </dsp:nvSpPr>
      <dsp:spPr>
        <a:xfrm>
          <a:off x="2088134" y="334814"/>
          <a:ext cx="1927747" cy="231329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419" tIns="0" rIns="190419" bIns="330200" numCol="1" spcCol="1270" anchor="t" anchorCtr="0">
          <a:noAutofit/>
        </a:bodyPr>
        <a:lstStyle/>
        <a:p>
          <a:pPr marL="0" lvl="0" indent="0" algn="l" defTabSz="622300">
            <a:lnSpc>
              <a:spcPct val="90000"/>
            </a:lnSpc>
            <a:spcBef>
              <a:spcPct val="0"/>
            </a:spcBef>
            <a:spcAft>
              <a:spcPct val="35000"/>
            </a:spcAft>
            <a:buNone/>
          </a:pPr>
          <a:r>
            <a:rPr lang="fr-FR" sz="1400" kern="1200" baseline="0"/>
            <a:t>Constituer des échantillons d'apprentissage étiquetés peut être très couteux</a:t>
          </a:r>
          <a:endParaRPr lang="en-US" sz="1400" kern="1200"/>
        </a:p>
      </dsp:txBody>
      <dsp:txXfrm>
        <a:off x="2088134" y="1260132"/>
        <a:ext cx="1927747" cy="1387978"/>
      </dsp:txXfrm>
    </dsp:sp>
    <dsp:sp modelId="{E3E6A230-FBC8-4E45-8B4C-DDF864DACA93}">
      <dsp:nvSpPr>
        <dsp:cNvPr id="0" name=""/>
        <dsp:cNvSpPr/>
      </dsp:nvSpPr>
      <dsp:spPr>
        <a:xfrm>
          <a:off x="2088134" y="334814"/>
          <a:ext cx="1927747" cy="9253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419" tIns="165100" rIns="190419" bIns="165100" numCol="1" spcCol="1270" anchor="ctr" anchorCtr="0">
          <a:noAutofit/>
        </a:bodyPr>
        <a:lstStyle/>
        <a:p>
          <a:pPr marL="0" lvl="0" indent="0" algn="l" defTabSz="2000250">
            <a:lnSpc>
              <a:spcPct val="90000"/>
            </a:lnSpc>
            <a:spcBef>
              <a:spcPct val="0"/>
            </a:spcBef>
            <a:spcAft>
              <a:spcPct val="35000"/>
            </a:spcAft>
            <a:buNone/>
          </a:pPr>
          <a:r>
            <a:rPr lang="en-US" sz="4500" kern="1200"/>
            <a:t>02</a:t>
          </a:r>
        </a:p>
      </dsp:txBody>
      <dsp:txXfrm>
        <a:off x="2088134" y="334814"/>
        <a:ext cx="1927747" cy="925318"/>
      </dsp:txXfrm>
    </dsp:sp>
    <dsp:sp modelId="{960B0DB6-225B-4FF3-BBD8-1B9D178CB868}">
      <dsp:nvSpPr>
        <dsp:cNvPr id="0" name=""/>
        <dsp:cNvSpPr/>
      </dsp:nvSpPr>
      <dsp:spPr>
        <a:xfrm>
          <a:off x="4170159" y="377309"/>
          <a:ext cx="1927747" cy="231329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419" tIns="0" rIns="190419" bIns="330200" numCol="1" spcCol="1270" anchor="t" anchorCtr="0">
          <a:noAutofit/>
        </a:bodyPr>
        <a:lstStyle/>
        <a:p>
          <a:pPr marL="0" lvl="0" indent="0" algn="l" defTabSz="622300">
            <a:lnSpc>
              <a:spcPct val="90000"/>
            </a:lnSpc>
            <a:spcBef>
              <a:spcPct val="0"/>
            </a:spcBef>
            <a:spcAft>
              <a:spcPct val="35000"/>
            </a:spcAft>
            <a:buNone/>
          </a:pPr>
          <a:r>
            <a:rPr lang="fr-FR" sz="1400" kern="1200" baseline="0"/>
            <a:t>Découvertes sur la structure et la nature des données à travers l'analyse exploratoire</a:t>
          </a:r>
          <a:endParaRPr lang="en-US" sz="1400" kern="1200"/>
        </a:p>
      </dsp:txBody>
      <dsp:txXfrm>
        <a:off x="4170159" y="1302628"/>
        <a:ext cx="1927747" cy="1387978"/>
      </dsp:txXfrm>
    </dsp:sp>
    <dsp:sp modelId="{9908BB17-4505-4F0F-884E-D189F2F8AA70}">
      <dsp:nvSpPr>
        <dsp:cNvPr id="0" name=""/>
        <dsp:cNvSpPr/>
      </dsp:nvSpPr>
      <dsp:spPr>
        <a:xfrm>
          <a:off x="4170101" y="334814"/>
          <a:ext cx="1927747" cy="9253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419" tIns="165100" rIns="190419" bIns="165100" numCol="1" spcCol="1270" anchor="ctr" anchorCtr="0">
          <a:noAutofit/>
        </a:bodyPr>
        <a:lstStyle/>
        <a:p>
          <a:pPr marL="0" lvl="0" indent="0" algn="l" defTabSz="2000250">
            <a:lnSpc>
              <a:spcPct val="90000"/>
            </a:lnSpc>
            <a:spcBef>
              <a:spcPct val="0"/>
            </a:spcBef>
            <a:spcAft>
              <a:spcPct val="35000"/>
            </a:spcAft>
            <a:buNone/>
          </a:pPr>
          <a:r>
            <a:rPr lang="en-US" sz="4500" kern="1200"/>
            <a:t>03</a:t>
          </a:r>
        </a:p>
      </dsp:txBody>
      <dsp:txXfrm>
        <a:off x="4170101" y="334814"/>
        <a:ext cx="1927747" cy="925318"/>
      </dsp:txXfrm>
    </dsp:sp>
    <dsp:sp modelId="{A795F68A-0ABA-495D-BEE9-7CF832696851}">
      <dsp:nvSpPr>
        <dsp:cNvPr id="0" name=""/>
        <dsp:cNvSpPr/>
      </dsp:nvSpPr>
      <dsp:spPr>
        <a:xfrm>
          <a:off x="6252068" y="334814"/>
          <a:ext cx="1927747" cy="231329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419" tIns="0" rIns="190419" bIns="330200" numCol="1" spcCol="1270" anchor="t" anchorCtr="0">
          <a:noAutofit/>
        </a:bodyPr>
        <a:lstStyle/>
        <a:p>
          <a:pPr marL="0" lvl="0" indent="0" algn="l" defTabSz="622300">
            <a:lnSpc>
              <a:spcPct val="90000"/>
            </a:lnSpc>
            <a:spcBef>
              <a:spcPct val="0"/>
            </a:spcBef>
            <a:spcAft>
              <a:spcPct val="35000"/>
            </a:spcAft>
            <a:buNone/>
          </a:pPr>
          <a:r>
            <a:rPr lang="fr-FR" sz="1400" kern="1200" baseline="0"/>
            <a:t>Utile pour l'étude de caractéristiques pertinentes</a:t>
          </a:r>
          <a:endParaRPr lang="en-US" sz="1400" kern="1200"/>
        </a:p>
      </dsp:txBody>
      <dsp:txXfrm>
        <a:off x="6252068" y="1260132"/>
        <a:ext cx="1927747" cy="1387978"/>
      </dsp:txXfrm>
    </dsp:sp>
    <dsp:sp modelId="{5EAA3301-EA3D-433E-B39E-245252D35336}">
      <dsp:nvSpPr>
        <dsp:cNvPr id="0" name=""/>
        <dsp:cNvSpPr/>
      </dsp:nvSpPr>
      <dsp:spPr>
        <a:xfrm>
          <a:off x="6252068" y="334814"/>
          <a:ext cx="1927747" cy="9253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419" tIns="165100" rIns="190419" bIns="165100" numCol="1" spcCol="1270" anchor="ctr" anchorCtr="0">
          <a:noAutofit/>
        </a:bodyPr>
        <a:lstStyle/>
        <a:p>
          <a:pPr marL="0" lvl="0" indent="0" algn="l" defTabSz="2000250">
            <a:lnSpc>
              <a:spcPct val="90000"/>
            </a:lnSpc>
            <a:spcBef>
              <a:spcPct val="0"/>
            </a:spcBef>
            <a:spcAft>
              <a:spcPct val="35000"/>
            </a:spcAft>
            <a:buNone/>
          </a:pPr>
          <a:r>
            <a:rPr lang="en-US" sz="4500" kern="1200"/>
            <a:t>04</a:t>
          </a:r>
        </a:p>
      </dsp:txBody>
      <dsp:txXfrm>
        <a:off x="6252068" y="334814"/>
        <a:ext cx="1927747" cy="925318"/>
      </dsp:txXfrm>
    </dsp:sp>
    <dsp:sp modelId="{62B9E535-2BBD-4734-A14B-E0B7731EA921}">
      <dsp:nvSpPr>
        <dsp:cNvPr id="0" name=""/>
        <dsp:cNvSpPr/>
      </dsp:nvSpPr>
      <dsp:spPr>
        <a:xfrm>
          <a:off x="8334035" y="334814"/>
          <a:ext cx="1927747" cy="231329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419" tIns="0" rIns="190419" bIns="330200" numCol="1" spcCol="1270" anchor="t" anchorCtr="0">
          <a:noAutofit/>
        </a:bodyPr>
        <a:lstStyle/>
        <a:p>
          <a:pPr marL="0" lvl="0" indent="0" algn="l" defTabSz="622300">
            <a:lnSpc>
              <a:spcPct val="90000"/>
            </a:lnSpc>
            <a:spcBef>
              <a:spcPct val="0"/>
            </a:spcBef>
            <a:spcAft>
              <a:spcPct val="35000"/>
            </a:spcAft>
            <a:buNone/>
          </a:pPr>
          <a:r>
            <a:rPr lang="fr-FR" sz="1400" kern="1200" baseline="0"/>
            <a:t>Prétraitement avant l'application d'une autre technique de fouille de données</a:t>
          </a:r>
          <a:endParaRPr lang="en-US" sz="1400" kern="1200"/>
        </a:p>
      </dsp:txBody>
      <dsp:txXfrm>
        <a:off x="8334035" y="1260132"/>
        <a:ext cx="1927747" cy="1387978"/>
      </dsp:txXfrm>
    </dsp:sp>
    <dsp:sp modelId="{0D3C34E2-71F2-4224-B463-6B51F547155F}">
      <dsp:nvSpPr>
        <dsp:cNvPr id="0" name=""/>
        <dsp:cNvSpPr/>
      </dsp:nvSpPr>
      <dsp:spPr>
        <a:xfrm>
          <a:off x="8334035" y="334814"/>
          <a:ext cx="1927747" cy="9253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419" tIns="165100" rIns="190419" bIns="165100" numCol="1" spcCol="1270" anchor="ctr" anchorCtr="0">
          <a:noAutofit/>
        </a:bodyPr>
        <a:lstStyle/>
        <a:p>
          <a:pPr marL="0" lvl="0" indent="0" algn="l" defTabSz="2000250">
            <a:lnSpc>
              <a:spcPct val="90000"/>
            </a:lnSpc>
            <a:spcBef>
              <a:spcPct val="0"/>
            </a:spcBef>
            <a:spcAft>
              <a:spcPct val="35000"/>
            </a:spcAft>
            <a:buNone/>
          </a:pPr>
          <a:r>
            <a:rPr lang="en-US" sz="4500" kern="1200"/>
            <a:t>05</a:t>
          </a:r>
        </a:p>
      </dsp:txBody>
      <dsp:txXfrm>
        <a:off x="8334035" y="334814"/>
        <a:ext cx="1927747" cy="925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19390-FD2F-4075-9CC3-E4663AA2CDA0}">
      <dsp:nvSpPr>
        <dsp:cNvPr id="0" name=""/>
        <dsp:cNvSpPr/>
      </dsp:nvSpPr>
      <dsp:spPr>
        <a:xfrm>
          <a:off x="0" y="1754"/>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7B25B-1E4F-4873-BA66-E7930AA0ABD5}">
      <dsp:nvSpPr>
        <dsp:cNvPr id="0" name=""/>
        <dsp:cNvSpPr/>
      </dsp:nvSpPr>
      <dsp:spPr>
        <a:xfrm>
          <a:off x="0" y="1754"/>
          <a:ext cx="10268712" cy="1196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baseline="0"/>
            <a:t>Un problème de clustering est un problème pour lequel on attend de la machine qu’elle rassemble sous forme de groupe (mise en cluster) des objets présents dans des groupes de données, et ce de la manière la plus juste et efficace possible.  </a:t>
          </a:r>
          <a:endParaRPr lang="en-US" sz="2200" kern="1200"/>
        </a:p>
      </dsp:txBody>
      <dsp:txXfrm>
        <a:off x="0" y="1754"/>
        <a:ext cx="10268712" cy="1196694"/>
      </dsp:txXfrm>
    </dsp:sp>
    <dsp:sp modelId="{25A49E2A-5709-4BB3-AB9F-A3F92B02B295}">
      <dsp:nvSpPr>
        <dsp:cNvPr id="0" name=""/>
        <dsp:cNvSpPr/>
      </dsp:nvSpPr>
      <dsp:spPr>
        <a:xfrm>
          <a:off x="0" y="1198448"/>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64A4E-B28B-49F0-8FD9-4C4CE158CDCE}">
      <dsp:nvSpPr>
        <dsp:cNvPr id="0" name=""/>
        <dsp:cNvSpPr/>
      </dsp:nvSpPr>
      <dsp:spPr>
        <a:xfrm>
          <a:off x="0" y="1198448"/>
          <a:ext cx="10268712" cy="1196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baseline="0"/>
            <a:t>Cette technique, bien que parfois difficile à comprendre par l’homme, est très utilisée dans le domaine du marketing pour placer dans des groupes les différents clients par exemple. </a:t>
          </a:r>
          <a:endParaRPr lang="en-US" sz="2200" kern="1200"/>
        </a:p>
      </dsp:txBody>
      <dsp:txXfrm>
        <a:off x="0" y="1198448"/>
        <a:ext cx="10268712" cy="1196694"/>
      </dsp:txXfrm>
    </dsp:sp>
    <dsp:sp modelId="{2352DFCA-694B-419D-B316-CB8C4CEAF70D}">
      <dsp:nvSpPr>
        <dsp:cNvPr id="0" name=""/>
        <dsp:cNvSpPr/>
      </dsp:nvSpPr>
      <dsp:spPr>
        <a:xfrm>
          <a:off x="0" y="2395143"/>
          <a:ext cx="102687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AE8E2F-42E0-4A0F-9769-BDFEB8ACF2E5}">
      <dsp:nvSpPr>
        <dsp:cNvPr id="0" name=""/>
        <dsp:cNvSpPr/>
      </dsp:nvSpPr>
      <dsp:spPr>
        <a:xfrm>
          <a:off x="0" y="2395143"/>
          <a:ext cx="10268712" cy="1196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fr-FR" sz="2200" kern="1200" baseline="0"/>
            <a:t>Un exemple d’algorithme très souvent utilisé dans le clustering est le K-means. </a:t>
          </a:r>
          <a:endParaRPr lang="en-US" sz="2200" kern="1200"/>
        </a:p>
      </dsp:txBody>
      <dsp:txXfrm>
        <a:off x="0" y="2395143"/>
        <a:ext cx="10268712" cy="11966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08366-F903-472B-AB7E-6F307293967A}" type="datetimeFigureOut">
              <a:rPr lang="fr-FR" smtClean="0"/>
              <a:t>15/08/2023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EFBE7-A75F-4D6A-B849-82D4D4A4EE49}" type="slidenum">
              <a:rPr lang="fr-FR" smtClean="0"/>
              <a:t>‹N°›</a:t>
            </a:fld>
            <a:endParaRPr lang="fr-FR"/>
          </a:p>
        </p:txBody>
      </p:sp>
    </p:spTree>
    <p:extLst>
      <p:ext uri="{BB962C8B-B14F-4D97-AF65-F5344CB8AC3E}">
        <p14:creationId xmlns:p14="http://schemas.microsoft.com/office/powerpoint/2010/main" val="1339604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a:t>
            </a:fld>
            <a:endParaRPr lang="fr-FR"/>
          </a:p>
        </p:txBody>
      </p:sp>
    </p:spTree>
    <p:extLst>
      <p:ext uri="{BB962C8B-B14F-4D97-AF65-F5344CB8AC3E}">
        <p14:creationId xmlns:p14="http://schemas.microsoft.com/office/powerpoint/2010/main" val="782829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16</a:t>
            </a:fld>
            <a:endParaRPr lang="fr-FR"/>
          </a:p>
        </p:txBody>
      </p:sp>
    </p:spTree>
    <p:extLst>
      <p:ext uri="{BB962C8B-B14F-4D97-AF65-F5344CB8AC3E}">
        <p14:creationId xmlns:p14="http://schemas.microsoft.com/office/powerpoint/2010/main" val="3756971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17</a:t>
            </a:fld>
            <a:endParaRPr lang="fr-FR"/>
          </a:p>
        </p:txBody>
      </p:sp>
    </p:spTree>
    <p:extLst>
      <p:ext uri="{BB962C8B-B14F-4D97-AF65-F5344CB8AC3E}">
        <p14:creationId xmlns:p14="http://schemas.microsoft.com/office/powerpoint/2010/main" val="401819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19</a:t>
            </a:fld>
            <a:endParaRPr lang="fr-FR"/>
          </a:p>
        </p:txBody>
      </p:sp>
    </p:spTree>
    <p:extLst>
      <p:ext uri="{BB962C8B-B14F-4D97-AF65-F5344CB8AC3E}">
        <p14:creationId xmlns:p14="http://schemas.microsoft.com/office/powerpoint/2010/main" val="3095772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22</a:t>
            </a:fld>
            <a:endParaRPr lang="fr-FR"/>
          </a:p>
        </p:txBody>
      </p:sp>
    </p:spTree>
    <p:extLst>
      <p:ext uri="{BB962C8B-B14F-4D97-AF65-F5344CB8AC3E}">
        <p14:creationId xmlns:p14="http://schemas.microsoft.com/office/powerpoint/2010/main" val="278943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8</a:t>
            </a:fld>
            <a:endParaRPr lang="fr-FR"/>
          </a:p>
        </p:txBody>
      </p:sp>
    </p:spTree>
    <p:extLst>
      <p:ext uri="{BB962C8B-B14F-4D97-AF65-F5344CB8AC3E}">
        <p14:creationId xmlns:p14="http://schemas.microsoft.com/office/powerpoint/2010/main" val="226562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9</a:t>
            </a:fld>
            <a:endParaRPr lang="fr-FR"/>
          </a:p>
        </p:txBody>
      </p:sp>
    </p:spTree>
    <p:extLst>
      <p:ext uri="{BB962C8B-B14F-4D97-AF65-F5344CB8AC3E}">
        <p14:creationId xmlns:p14="http://schemas.microsoft.com/office/powerpoint/2010/main" val="325626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10</a:t>
            </a:fld>
            <a:endParaRPr lang="fr-FR"/>
          </a:p>
        </p:txBody>
      </p:sp>
    </p:spTree>
    <p:extLst>
      <p:ext uri="{BB962C8B-B14F-4D97-AF65-F5344CB8AC3E}">
        <p14:creationId xmlns:p14="http://schemas.microsoft.com/office/powerpoint/2010/main" val="15891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11</a:t>
            </a:fld>
            <a:endParaRPr lang="fr-FR"/>
          </a:p>
        </p:txBody>
      </p:sp>
    </p:spTree>
    <p:extLst>
      <p:ext uri="{BB962C8B-B14F-4D97-AF65-F5344CB8AC3E}">
        <p14:creationId xmlns:p14="http://schemas.microsoft.com/office/powerpoint/2010/main" val="37987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12</a:t>
            </a:fld>
            <a:endParaRPr lang="fr-FR"/>
          </a:p>
        </p:txBody>
      </p:sp>
    </p:spTree>
    <p:extLst>
      <p:ext uri="{BB962C8B-B14F-4D97-AF65-F5344CB8AC3E}">
        <p14:creationId xmlns:p14="http://schemas.microsoft.com/office/powerpoint/2010/main" val="346565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13</a:t>
            </a:fld>
            <a:endParaRPr lang="fr-FR"/>
          </a:p>
        </p:txBody>
      </p:sp>
    </p:spTree>
    <p:extLst>
      <p:ext uri="{BB962C8B-B14F-4D97-AF65-F5344CB8AC3E}">
        <p14:creationId xmlns:p14="http://schemas.microsoft.com/office/powerpoint/2010/main" val="2445753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14</a:t>
            </a:fld>
            <a:endParaRPr lang="fr-FR"/>
          </a:p>
        </p:txBody>
      </p:sp>
    </p:spTree>
    <p:extLst>
      <p:ext uri="{BB962C8B-B14F-4D97-AF65-F5344CB8AC3E}">
        <p14:creationId xmlns:p14="http://schemas.microsoft.com/office/powerpoint/2010/main" val="9479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9EFBE7-A75F-4D6A-B849-82D4D4A4EE49}" type="slidenum">
              <a:rPr lang="fr-FR" smtClean="0"/>
              <a:t>15</a:t>
            </a:fld>
            <a:endParaRPr lang="fr-FR"/>
          </a:p>
        </p:txBody>
      </p:sp>
    </p:spTree>
    <p:extLst>
      <p:ext uri="{BB962C8B-B14F-4D97-AF65-F5344CB8AC3E}">
        <p14:creationId xmlns:p14="http://schemas.microsoft.com/office/powerpoint/2010/main" val="82698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510234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7622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2510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382613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89023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499111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4276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88893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250036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9972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8/15/2023</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791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8/15/2023</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a:t>
            </a:fld>
            <a:endParaRPr lang="en-US" dirty="0"/>
          </a:p>
        </p:txBody>
      </p:sp>
    </p:spTree>
    <p:extLst>
      <p:ext uri="{BB962C8B-B14F-4D97-AF65-F5344CB8AC3E}">
        <p14:creationId xmlns:p14="http://schemas.microsoft.com/office/powerpoint/2010/main" val="193037571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Maths And Science Formulae">
            <a:extLst>
              <a:ext uri="{FF2B5EF4-FFF2-40B4-BE49-F238E27FC236}">
                <a16:creationId xmlns:a16="http://schemas.microsoft.com/office/drawing/2014/main" id="{60A6F821-E445-F44A-7428-365B8CD95E5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86DA2BD-6C41-99F3-5635-706E39E7B41D}"/>
              </a:ext>
            </a:extLst>
          </p:cNvPr>
          <p:cNvSpPr>
            <a:spLocks noGrp="1"/>
          </p:cNvSpPr>
          <p:nvPr>
            <p:ph type="ctrTitle"/>
          </p:nvPr>
        </p:nvSpPr>
        <p:spPr>
          <a:xfrm>
            <a:off x="961644" y="4675366"/>
            <a:ext cx="10268712" cy="846223"/>
          </a:xfrm>
        </p:spPr>
        <p:txBody>
          <a:bodyPr anchor="b">
            <a:normAutofit/>
          </a:bodyPr>
          <a:lstStyle/>
          <a:p>
            <a:r>
              <a:rPr lang="fr-FR" sz="5400" dirty="0">
                <a:solidFill>
                  <a:srgbClr val="FFFFFF"/>
                </a:solidFill>
              </a:rPr>
              <a:t>Machine Learning</a:t>
            </a:r>
          </a:p>
        </p:txBody>
      </p:sp>
      <p:sp>
        <p:nvSpPr>
          <p:cNvPr id="3" name="Sous-titre 2">
            <a:extLst>
              <a:ext uri="{FF2B5EF4-FFF2-40B4-BE49-F238E27FC236}">
                <a16:creationId xmlns:a16="http://schemas.microsoft.com/office/drawing/2014/main" id="{AE071B12-65F3-C0D4-6271-37CD9D8F1613}"/>
              </a:ext>
            </a:extLst>
          </p:cNvPr>
          <p:cNvSpPr>
            <a:spLocks noGrp="1"/>
          </p:cNvSpPr>
          <p:nvPr>
            <p:ph type="subTitle" idx="1"/>
          </p:nvPr>
        </p:nvSpPr>
        <p:spPr>
          <a:xfrm>
            <a:off x="961644" y="5545443"/>
            <a:ext cx="10268712" cy="513449"/>
          </a:xfrm>
        </p:spPr>
        <p:txBody>
          <a:bodyPr anchor="t">
            <a:normAutofit/>
          </a:bodyPr>
          <a:lstStyle/>
          <a:p>
            <a:r>
              <a:rPr lang="fr-FR" sz="2400" dirty="0"/>
              <a:t>Anne Francine Martins </a:t>
            </a:r>
          </a:p>
        </p:txBody>
      </p:sp>
    </p:spTree>
    <p:extLst>
      <p:ext uri="{BB962C8B-B14F-4D97-AF65-F5344CB8AC3E}">
        <p14:creationId xmlns:p14="http://schemas.microsoft.com/office/powerpoint/2010/main" val="414499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3) </a:t>
            </a:r>
            <a:r>
              <a:rPr lang="fr-FR" dirty="0" err="1"/>
              <a:t>Supply</a:t>
            </a:r>
            <a:r>
              <a:rPr lang="fr-FR" dirty="0"/>
              <a:t> Chain : Prévision de la demande via la classification non supervisée</a:t>
            </a:r>
          </a:p>
          <a:p>
            <a:endParaRPr lang="fr-FR" dirty="0"/>
          </a:p>
          <a:p>
            <a:pPr marL="457200" indent="-457200">
              <a:buFont typeface="Arial" panose="020B0604020202020204" pitchFamily="34" charset="0"/>
              <a:buChar char="•"/>
            </a:pPr>
            <a:r>
              <a:rPr lang="fr-FR" dirty="0"/>
              <a:t>L'apprentissage non supervisé peut être utilisé pour regrouper des produits similaires en fonction de leurs profils de demande, ce qui peut aider à prédire les tendances de la demande et à optimiser les niveaux de stock.</a:t>
            </a:r>
          </a:p>
        </p:txBody>
      </p:sp>
    </p:spTree>
    <p:extLst>
      <p:ext uri="{BB962C8B-B14F-4D97-AF65-F5344CB8AC3E}">
        <p14:creationId xmlns:p14="http://schemas.microsoft.com/office/powerpoint/2010/main" val="460977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pPr algn="just"/>
            <a:r>
              <a:rPr lang="fr-FR" dirty="0"/>
              <a:t>4) </a:t>
            </a:r>
            <a:r>
              <a:rPr lang="fr-FR" dirty="0" err="1"/>
              <a:t>Retail</a:t>
            </a:r>
            <a:r>
              <a:rPr lang="fr-FR" dirty="0"/>
              <a:t> : Segmentation des clients pour la personnalisation des offres</a:t>
            </a:r>
          </a:p>
          <a:p>
            <a:pPr marL="457200" indent="-457200" algn="just">
              <a:buFont typeface="Arial" panose="020B0604020202020204" pitchFamily="34" charset="0"/>
              <a:buChar char="•"/>
            </a:pPr>
            <a:r>
              <a:rPr lang="fr-FR" dirty="0"/>
              <a:t>Dans le secteur du commerce de détail, l'apprentissage non supervisé peut être utilisé pour segmenter les clients en groupes ayant des préférences d'achat similaires, permettant ainsi une personnalisation efficace des offres et des promotions.</a:t>
            </a:r>
          </a:p>
        </p:txBody>
      </p:sp>
    </p:spTree>
    <p:extLst>
      <p:ext uri="{BB962C8B-B14F-4D97-AF65-F5344CB8AC3E}">
        <p14:creationId xmlns:p14="http://schemas.microsoft.com/office/powerpoint/2010/main" val="8331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pPr algn="just"/>
            <a:r>
              <a:rPr lang="fr-FR" dirty="0"/>
              <a:t>5) E-commerce : Recommandation de produits basée sur les habitudes d'achat</a:t>
            </a:r>
          </a:p>
          <a:p>
            <a:pPr marL="457200" indent="-457200" algn="just">
              <a:buFont typeface="Arial" panose="020B0604020202020204" pitchFamily="34" charset="0"/>
              <a:buChar char="•"/>
            </a:pPr>
            <a:r>
              <a:rPr lang="fr-FR" dirty="0"/>
              <a:t>Dans le commerce électronique, l'apprentissage non supervisé peut être utilisé pour regrouper des produits similaires et recommander des produits aux utilisateurs en fonction de leurs habitudes d'achat et des produits qu'ils ont consultés.</a:t>
            </a:r>
          </a:p>
        </p:txBody>
      </p:sp>
    </p:spTree>
    <p:extLst>
      <p:ext uri="{BB962C8B-B14F-4D97-AF65-F5344CB8AC3E}">
        <p14:creationId xmlns:p14="http://schemas.microsoft.com/office/powerpoint/2010/main" val="3326989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6) Finance : Détection de fraudes</a:t>
            </a:r>
          </a:p>
          <a:p>
            <a:endParaRPr lang="fr-FR" dirty="0"/>
          </a:p>
          <a:p>
            <a:pPr marL="457200" indent="-457200">
              <a:buFont typeface="Arial" panose="020B0604020202020204" pitchFamily="34" charset="0"/>
              <a:buChar char="•"/>
            </a:pPr>
            <a:r>
              <a:rPr lang="fr-FR" dirty="0"/>
              <a:t>L'apprentissage non supervisé peut être utilisé pour détecter des modèles anormaux dans les transactions financières, aidant ainsi à identifier les activités suspectes ou frauduleuses.</a:t>
            </a:r>
          </a:p>
        </p:txBody>
      </p:sp>
    </p:spTree>
    <p:extLst>
      <p:ext uri="{BB962C8B-B14F-4D97-AF65-F5344CB8AC3E}">
        <p14:creationId xmlns:p14="http://schemas.microsoft.com/office/powerpoint/2010/main" val="357967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7) Transport : Optimisation des itinéraires de livraison</a:t>
            </a:r>
          </a:p>
          <a:p>
            <a:pPr marL="457200" indent="-457200">
              <a:buFont typeface="Arial" panose="020B0604020202020204" pitchFamily="34" charset="0"/>
              <a:buChar char="•"/>
            </a:pPr>
            <a:r>
              <a:rPr lang="fr-FR" dirty="0"/>
              <a:t>Dans le secteur du transport, l'apprentissage non supervisé peut être utilisé pour regrouper les destinations de livraison similaires et optimiser les itinéraires de livraison.</a:t>
            </a:r>
          </a:p>
        </p:txBody>
      </p:sp>
    </p:spTree>
    <p:extLst>
      <p:ext uri="{BB962C8B-B14F-4D97-AF65-F5344CB8AC3E}">
        <p14:creationId xmlns:p14="http://schemas.microsoft.com/office/powerpoint/2010/main" val="3838422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8) Télécommunications : Analyse des modèles d'utilisation du réseau</a:t>
            </a:r>
          </a:p>
          <a:p>
            <a:pPr marL="457200" indent="-457200">
              <a:buFont typeface="Arial" panose="020B0604020202020204" pitchFamily="34" charset="0"/>
              <a:buChar char="•"/>
            </a:pPr>
            <a:r>
              <a:rPr lang="fr-FR" dirty="0"/>
              <a:t>Dans le secteur des télécommunications, l'apprentissage non supervisé peut être utilisé pour analyser les modèles d'utilisation du réseau et identifier des tendances ou des problèmes.</a:t>
            </a:r>
          </a:p>
        </p:txBody>
      </p:sp>
    </p:spTree>
    <p:extLst>
      <p:ext uri="{BB962C8B-B14F-4D97-AF65-F5344CB8AC3E}">
        <p14:creationId xmlns:p14="http://schemas.microsoft.com/office/powerpoint/2010/main" val="737881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9) Loisir : Personnalisation des recommandations d'activités</a:t>
            </a:r>
          </a:p>
          <a:p>
            <a:pPr marL="457200" indent="-457200">
              <a:buFont typeface="Arial" panose="020B0604020202020204" pitchFamily="34" charset="0"/>
              <a:buChar char="•"/>
            </a:pPr>
            <a:r>
              <a:rPr lang="fr-FR" dirty="0"/>
              <a:t>Dans le secteur des loisirs, l'apprentissage non supervisé peut être utilisé pour regrouper les préférences et les comportements des clients en fonction de leurs activités de loisirs, ce qui permet de fournir des recommandations personnalisées d'activités.</a:t>
            </a:r>
          </a:p>
        </p:txBody>
      </p:sp>
    </p:spTree>
    <p:extLst>
      <p:ext uri="{BB962C8B-B14F-4D97-AF65-F5344CB8AC3E}">
        <p14:creationId xmlns:p14="http://schemas.microsoft.com/office/powerpoint/2010/main" val="4293988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10) Hôtellerie : Segmentations de la clientèle pour améliorer les services</a:t>
            </a:r>
          </a:p>
          <a:p>
            <a:pPr marL="457200" indent="-457200">
              <a:buFont typeface="Arial" panose="020B0604020202020204" pitchFamily="34" charset="0"/>
              <a:buChar char="•"/>
            </a:pPr>
            <a:r>
              <a:rPr lang="fr-FR" dirty="0"/>
              <a:t>Dans le secteur de l'hôtellerie, l'apprentissage non supervisé peut être utilisé pour segmenter les clients en fonction de leurs préférences et de leurs besoins spécifiques, afin d'adapter les services et les offres en conséquence.</a:t>
            </a:r>
          </a:p>
        </p:txBody>
      </p:sp>
    </p:spTree>
    <p:extLst>
      <p:ext uri="{BB962C8B-B14F-4D97-AF65-F5344CB8AC3E}">
        <p14:creationId xmlns:p14="http://schemas.microsoft.com/office/powerpoint/2010/main" val="1195537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8298046-9AC3-7D6A-42EF-C5AE8B31DB57}"/>
              </a:ext>
            </a:extLst>
          </p:cNvPr>
          <p:cNvSpPr>
            <a:spLocks noGrp="1"/>
          </p:cNvSpPr>
          <p:nvPr>
            <p:ph type="title"/>
          </p:nvPr>
        </p:nvSpPr>
        <p:spPr>
          <a:xfrm>
            <a:off x="960120" y="317814"/>
            <a:ext cx="10268712" cy="1700784"/>
          </a:xfrm>
        </p:spPr>
        <p:txBody>
          <a:bodyPr>
            <a:normAutofit/>
          </a:bodyPr>
          <a:lstStyle/>
          <a:p>
            <a:r>
              <a:rPr lang="fr-FR" sz="5600" dirty="0"/>
              <a:t>algorithmes d'apprentissage non supervisé</a:t>
            </a:r>
          </a:p>
        </p:txBody>
      </p:sp>
      <p:sp>
        <p:nvSpPr>
          <p:cNvPr id="10" name="Rectangle 9">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Espace réservé du contenu 2">
            <a:extLst>
              <a:ext uri="{FF2B5EF4-FFF2-40B4-BE49-F238E27FC236}">
                <a16:creationId xmlns:a16="http://schemas.microsoft.com/office/drawing/2014/main" id="{C91CECB2-18CA-9FC8-4D41-BE24BBB90BD0}"/>
              </a:ext>
            </a:extLst>
          </p:cNvPr>
          <p:cNvSpPr>
            <a:spLocks noGrp="1"/>
          </p:cNvSpPr>
          <p:nvPr>
            <p:ph idx="1"/>
          </p:nvPr>
        </p:nvSpPr>
        <p:spPr>
          <a:xfrm>
            <a:off x="960120" y="2587752"/>
            <a:ext cx="10268712" cy="3258102"/>
          </a:xfrm>
        </p:spPr>
        <p:txBody>
          <a:bodyPr>
            <a:normAutofit/>
          </a:bodyPr>
          <a:lstStyle/>
          <a:p>
            <a:pPr marL="457200" indent="-457200">
              <a:lnSpc>
                <a:spcPct val="91000"/>
              </a:lnSpc>
              <a:buFont typeface="Arial" panose="020B0604020202020204" pitchFamily="34" charset="0"/>
              <a:buChar char="•"/>
            </a:pPr>
            <a:r>
              <a:rPr lang="fr-FR" sz="2000"/>
              <a:t>K-</a:t>
            </a:r>
            <a:r>
              <a:rPr lang="fr-FR" sz="2000" err="1"/>
              <a:t>means</a:t>
            </a:r>
            <a:r>
              <a:rPr lang="fr-FR" sz="2000"/>
              <a:t> clustering (K-moyenne)</a:t>
            </a:r>
          </a:p>
          <a:p>
            <a:pPr marL="457200" indent="-457200">
              <a:lnSpc>
                <a:spcPct val="91000"/>
              </a:lnSpc>
              <a:buFont typeface="Arial" panose="020B0604020202020204" pitchFamily="34" charset="0"/>
              <a:buChar char="•"/>
            </a:pPr>
            <a:r>
              <a:rPr lang="fr-FR" sz="2000" err="1"/>
              <a:t>Dimensionality</a:t>
            </a:r>
            <a:r>
              <a:rPr lang="fr-FR" sz="2000"/>
              <a:t> Reduction (Réduction de la dimensionnalité)</a:t>
            </a:r>
          </a:p>
          <a:p>
            <a:pPr marL="457200" indent="-457200">
              <a:lnSpc>
                <a:spcPct val="91000"/>
              </a:lnSpc>
              <a:buFont typeface="Arial" panose="020B0604020202020204" pitchFamily="34" charset="0"/>
              <a:buChar char="•"/>
            </a:pPr>
            <a:r>
              <a:rPr lang="fr-FR" sz="2000"/>
              <a:t>Principal Component </a:t>
            </a:r>
            <a:r>
              <a:rPr lang="fr-FR" sz="2000" err="1"/>
              <a:t>Analysis</a:t>
            </a:r>
            <a:r>
              <a:rPr lang="fr-FR" sz="2000"/>
              <a:t> (Analyse des composants principaux)</a:t>
            </a:r>
          </a:p>
          <a:p>
            <a:pPr marL="457200" indent="-457200">
              <a:lnSpc>
                <a:spcPct val="91000"/>
              </a:lnSpc>
              <a:buFont typeface="Arial" panose="020B0604020202020204" pitchFamily="34" charset="0"/>
              <a:buChar char="•"/>
            </a:pPr>
            <a:r>
              <a:rPr lang="fr-FR" sz="2000" err="1"/>
              <a:t>Singular</a:t>
            </a:r>
            <a:r>
              <a:rPr lang="fr-FR" sz="2000"/>
              <a:t> Value </a:t>
            </a:r>
            <a:r>
              <a:rPr lang="fr-FR" sz="2000" err="1"/>
              <a:t>Decomposition</a:t>
            </a:r>
            <a:r>
              <a:rPr lang="fr-FR" sz="2000"/>
              <a:t> (Décomposition en valeur singulière)</a:t>
            </a:r>
          </a:p>
          <a:p>
            <a:pPr marL="457200" indent="-457200">
              <a:lnSpc>
                <a:spcPct val="91000"/>
              </a:lnSpc>
              <a:buFont typeface="Arial" panose="020B0604020202020204" pitchFamily="34" charset="0"/>
              <a:buChar char="•"/>
            </a:pPr>
            <a:r>
              <a:rPr lang="fr-FR" sz="2000"/>
              <a:t>Independent Component </a:t>
            </a:r>
            <a:r>
              <a:rPr lang="fr-FR" sz="2000" err="1"/>
              <a:t>Analysis</a:t>
            </a:r>
            <a:r>
              <a:rPr lang="fr-FR" sz="2000"/>
              <a:t> (Analyse en composantes indépendantes)</a:t>
            </a:r>
          </a:p>
          <a:p>
            <a:pPr marL="457200" indent="-457200">
              <a:lnSpc>
                <a:spcPct val="91000"/>
              </a:lnSpc>
              <a:buFont typeface="Arial" panose="020B0604020202020204" pitchFamily="34" charset="0"/>
              <a:buChar char="•"/>
            </a:pPr>
            <a:r>
              <a:rPr lang="fr-FR" sz="2000"/>
              <a:t>Distribution </a:t>
            </a:r>
            <a:r>
              <a:rPr lang="fr-FR" sz="2000" err="1"/>
              <a:t>models</a:t>
            </a:r>
            <a:r>
              <a:rPr lang="fr-FR" sz="2000"/>
              <a:t> (Modèles de distribution)</a:t>
            </a:r>
          </a:p>
          <a:p>
            <a:pPr marL="457200" indent="-457200">
              <a:lnSpc>
                <a:spcPct val="91000"/>
              </a:lnSpc>
              <a:buFont typeface="Arial" panose="020B0604020202020204" pitchFamily="34" charset="0"/>
              <a:buChar char="•"/>
            </a:pPr>
            <a:r>
              <a:rPr lang="fr-FR" sz="2000" err="1"/>
              <a:t>Hierarchical</a:t>
            </a:r>
            <a:r>
              <a:rPr lang="fr-FR" sz="2000"/>
              <a:t> clustering (Classification hiérarchique)</a:t>
            </a:r>
          </a:p>
        </p:txBody>
      </p:sp>
    </p:spTree>
    <p:extLst>
      <p:ext uri="{BB962C8B-B14F-4D97-AF65-F5344CB8AC3E}">
        <p14:creationId xmlns:p14="http://schemas.microsoft.com/office/powerpoint/2010/main" val="1442591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024ED9-3357-5810-F4B6-3269E7044214}"/>
              </a:ext>
            </a:extLst>
          </p:cNvPr>
          <p:cNvSpPr>
            <a:spLocks noGrp="1"/>
          </p:cNvSpPr>
          <p:nvPr>
            <p:ph type="title"/>
          </p:nvPr>
        </p:nvSpPr>
        <p:spPr/>
        <p:txBody>
          <a:bodyPr/>
          <a:lstStyle/>
          <a:p>
            <a:r>
              <a:rPr lang="fr-FR" dirty="0"/>
              <a:t>Clustering</a:t>
            </a:r>
          </a:p>
        </p:txBody>
      </p:sp>
      <p:graphicFrame>
        <p:nvGraphicFramePr>
          <p:cNvPr id="5" name="Espace réservé du contenu 2">
            <a:extLst>
              <a:ext uri="{FF2B5EF4-FFF2-40B4-BE49-F238E27FC236}">
                <a16:creationId xmlns:a16="http://schemas.microsoft.com/office/drawing/2014/main" id="{D64960C9-03D9-D6D3-93AA-FA04BFE1CC6E}"/>
              </a:ext>
            </a:extLst>
          </p:cNvPr>
          <p:cNvGraphicFramePr>
            <a:graphicFrameLocks noGrp="1"/>
          </p:cNvGraphicFramePr>
          <p:nvPr>
            <p:ph idx="1"/>
          </p:nvPr>
        </p:nvGraphicFramePr>
        <p:xfrm>
          <a:off x="960120" y="2587752"/>
          <a:ext cx="10268712" cy="3593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91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379C804-05CA-0AFB-C490-8AC1533B7606}"/>
              </a:ext>
            </a:extLst>
          </p:cNvPr>
          <p:cNvSpPr>
            <a:spLocks noGrp="1"/>
          </p:cNvSpPr>
          <p:nvPr>
            <p:ph type="title"/>
          </p:nvPr>
        </p:nvSpPr>
        <p:spPr>
          <a:xfrm>
            <a:off x="960120" y="317814"/>
            <a:ext cx="10268712" cy="1700784"/>
          </a:xfrm>
        </p:spPr>
        <p:txBody>
          <a:bodyPr>
            <a:normAutofit/>
          </a:bodyPr>
          <a:lstStyle/>
          <a:p>
            <a:r>
              <a:rPr lang="fr-FR" dirty="0"/>
              <a:t>Agenda – </a:t>
            </a:r>
            <a:r>
              <a:rPr lang="fr-FR"/>
              <a:t>Jour 3 et 4</a:t>
            </a:r>
            <a:endParaRPr lang="fr-FR" dirty="0"/>
          </a:p>
        </p:txBody>
      </p:sp>
      <p:graphicFrame>
        <p:nvGraphicFramePr>
          <p:cNvPr id="5" name="Espace réservé du contenu 2">
            <a:extLst>
              <a:ext uri="{FF2B5EF4-FFF2-40B4-BE49-F238E27FC236}">
                <a16:creationId xmlns:a16="http://schemas.microsoft.com/office/drawing/2014/main" id="{B1C5C7CC-724D-5344-77C3-0FBF6D06B4B9}"/>
              </a:ext>
            </a:extLst>
          </p:cNvPr>
          <p:cNvGraphicFramePr>
            <a:graphicFrameLocks noGrp="1"/>
          </p:cNvGraphicFramePr>
          <p:nvPr>
            <p:ph idx="1"/>
            <p:extLst>
              <p:ext uri="{D42A27DB-BD31-4B8C-83A1-F6EECF244321}">
                <p14:modId xmlns:p14="http://schemas.microsoft.com/office/powerpoint/2010/main" val="3191326161"/>
              </p:ext>
            </p:extLst>
          </p:nvPr>
        </p:nvGraphicFramePr>
        <p:xfrm>
          <a:off x="960438" y="2745545"/>
          <a:ext cx="10267950" cy="336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431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7781B-0C5A-2B44-7268-54FD768BE105}"/>
              </a:ext>
            </a:extLst>
          </p:cNvPr>
          <p:cNvSpPr>
            <a:spLocks noGrp="1"/>
          </p:cNvSpPr>
          <p:nvPr>
            <p:ph type="title"/>
          </p:nvPr>
        </p:nvSpPr>
        <p:spPr/>
        <p:txBody>
          <a:bodyPr/>
          <a:lstStyle/>
          <a:p>
            <a:r>
              <a:rPr lang="fr-FR" dirty="0"/>
              <a:t>clustering</a:t>
            </a:r>
          </a:p>
        </p:txBody>
      </p:sp>
      <p:sp>
        <p:nvSpPr>
          <p:cNvPr id="3" name="Espace réservé du contenu 2">
            <a:extLst>
              <a:ext uri="{FF2B5EF4-FFF2-40B4-BE49-F238E27FC236}">
                <a16:creationId xmlns:a16="http://schemas.microsoft.com/office/drawing/2014/main" id="{3B8FFB0C-A690-885F-55DC-7F44A1757E1C}"/>
              </a:ext>
            </a:extLst>
          </p:cNvPr>
          <p:cNvSpPr>
            <a:spLocks noGrp="1"/>
          </p:cNvSpPr>
          <p:nvPr>
            <p:ph idx="1"/>
          </p:nvPr>
        </p:nvSpPr>
        <p:spPr/>
        <p:txBody>
          <a:bodyPr>
            <a:normAutofit fontScale="70000" lnSpcReduction="20000"/>
          </a:bodyPr>
          <a:lstStyle/>
          <a:p>
            <a:r>
              <a:rPr lang="fr-FR" dirty="0"/>
              <a:t>Les techniques de clustering cherchent à décomposer un ensemble d'individus en plusieurs sous ensembles les plus homogènes possibles</a:t>
            </a:r>
          </a:p>
          <a:p>
            <a:pPr>
              <a:buFont typeface="Wingdings" panose="05000000000000000000" pitchFamily="2" charset="2"/>
              <a:buChar char="Ø"/>
            </a:pPr>
            <a:r>
              <a:rPr lang="fr-FR" dirty="0"/>
              <a:t>On ne connaît pas la classe des exemples (nombre, forme, taille)</a:t>
            </a:r>
          </a:p>
          <a:p>
            <a:r>
              <a:rPr lang="fr-FR" dirty="0"/>
              <a:t>Les méthodes sont très nombreuses, typologies généralement employées pour les distinguer : </a:t>
            </a:r>
          </a:p>
          <a:p>
            <a:pPr>
              <a:buFont typeface="Wingdings" panose="05000000000000000000" pitchFamily="2" charset="2"/>
              <a:buChar char="Ø"/>
            </a:pPr>
            <a:r>
              <a:rPr lang="fr-FR" dirty="0"/>
              <a:t> Méthodes de partitionnement / Méthodes hiérarchiques</a:t>
            </a:r>
          </a:p>
          <a:p>
            <a:pPr>
              <a:buFont typeface="Wingdings" panose="05000000000000000000" pitchFamily="2" charset="2"/>
              <a:buChar char="Ø"/>
            </a:pPr>
            <a:r>
              <a:rPr lang="fr-FR" dirty="0"/>
              <a:t> Avec recouvrement / sans recouvrement</a:t>
            </a:r>
          </a:p>
          <a:p>
            <a:pPr>
              <a:buFont typeface="Wingdings" panose="05000000000000000000" pitchFamily="2" charset="2"/>
              <a:buChar char="Ø"/>
            </a:pPr>
            <a:r>
              <a:rPr lang="fr-FR" dirty="0"/>
              <a:t> Autre : incrémental / non incrémental</a:t>
            </a:r>
          </a:p>
          <a:p>
            <a:r>
              <a:rPr lang="fr-FR" dirty="0"/>
              <a:t>D'éventuelles informations sur les classes ou d'autres informations sur les données n'ont pas d'influence sur la formation des clusters, seulement sur leur interprétation</a:t>
            </a:r>
            <a:endParaRPr lang="pt-BR" dirty="0"/>
          </a:p>
          <a:p>
            <a:endParaRPr lang="fr-FR" dirty="0"/>
          </a:p>
        </p:txBody>
      </p:sp>
    </p:spTree>
    <p:extLst>
      <p:ext uri="{BB962C8B-B14F-4D97-AF65-F5344CB8AC3E}">
        <p14:creationId xmlns:p14="http://schemas.microsoft.com/office/powerpoint/2010/main" val="1889262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2BAC1-C752-A90D-EAB3-518ECA9F2488}"/>
              </a:ext>
            </a:extLst>
          </p:cNvPr>
          <p:cNvSpPr>
            <a:spLocks noGrp="1"/>
          </p:cNvSpPr>
          <p:nvPr>
            <p:ph type="title"/>
          </p:nvPr>
        </p:nvSpPr>
        <p:spPr/>
        <p:txBody>
          <a:bodyPr/>
          <a:lstStyle/>
          <a:p>
            <a:r>
              <a:rPr lang="fr-FR" dirty="0"/>
              <a:t>Exemple clustering</a:t>
            </a:r>
          </a:p>
        </p:txBody>
      </p:sp>
      <p:sp>
        <p:nvSpPr>
          <p:cNvPr id="3" name="Espace réservé du contenu 2">
            <a:extLst>
              <a:ext uri="{FF2B5EF4-FFF2-40B4-BE49-F238E27FC236}">
                <a16:creationId xmlns:a16="http://schemas.microsoft.com/office/drawing/2014/main" id="{DAEBC4FE-0512-1A66-2A33-A29BAB4F754A}"/>
              </a:ext>
            </a:extLst>
          </p:cNvPr>
          <p:cNvSpPr>
            <a:spLocks noGrp="1"/>
          </p:cNvSpPr>
          <p:nvPr>
            <p:ph idx="1"/>
          </p:nvPr>
        </p:nvSpPr>
        <p:spPr>
          <a:xfrm>
            <a:off x="960120" y="2600109"/>
            <a:ext cx="10268712" cy="3593592"/>
          </a:xfrm>
        </p:spPr>
        <p:txBody>
          <a:bodyPr>
            <a:normAutofit fontScale="70000" lnSpcReduction="20000"/>
          </a:bodyPr>
          <a:lstStyle/>
          <a:p>
            <a:pPr marL="457200" indent="-457200">
              <a:buFont typeface="Arial" panose="020B0604020202020204" pitchFamily="34" charset="0"/>
              <a:buChar char="•"/>
            </a:pPr>
            <a:r>
              <a:rPr lang="fr-FR" dirty="0"/>
              <a:t>Imaginons qu’on veuille segmenter des automobilistes, pour construire des offres de mobilité personnalisées pour les clients, grâce à des algorithmes d’apprentissage. </a:t>
            </a:r>
          </a:p>
          <a:p>
            <a:pPr marL="457200" indent="-457200">
              <a:buFont typeface="Arial" panose="020B0604020202020204" pitchFamily="34" charset="0"/>
              <a:buChar char="•"/>
            </a:pPr>
            <a:r>
              <a:rPr lang="fr-FR" dirty="0"/>
              <a:t>Le clustering rapproche des individus aux habitudes très similaires dans un groupe et éloigne des individus très différents. </a:t>
            </a:r>
          </a:p>
          <a:p>
            <a:pPr marL="457200" indent="-457200">
              <a:buFont typeface="Arial" panose="020B0604020202020204" pitchFamily="34" charset="0"/>
              <a:buChar char="•"/>
            </a:pPr>
            <a:r>
              <a:rPr lang="fr-FR" dirty="0"/>
              <a:t>On obtient alors des groupes homogènes aux caractéristiques propres. </a:t>
            </a:r>
          </a:p>
          <a:p>
            <a:pPr marL="457200" indent="-457200">
              <a:buFont typeface="Arial" panose="020B0604020202020204" pitchFamily="34" charset="0"/>
              <a:buChar char="•"/>
            </a:pPr>
            <a:r>
              <a:rPr lang="fr-FR" dirty="0"/>
              <a:t>Par exemple, les individus qui utilisent leur voiture en semaine et passent du temps dans les bouchons, ceux qui ont plutôt tendance à conduire le week-end pour des trajets courts, etc. </a:t>
            </a:r>
          </a:p>
          <a:p>
            <a:pPr marL="457200" indent="-457200">
              <a:buFont typeface="Arial" panose="020B0604020202020204" pitchFamily="34" charset="0"/>
              <a:buChar char="•"/>
            </a:pPr>
            <a:r>
              <a:rPr lang="fr-FR" dirty="0"/>
              <a:t>Cela permet au marketing de leur proposer des offres week-end, semaine, etc. </a:t>
            </a:r>
          </a:p>
          <a:p>
            <a:pPr marL="457200" indent="-457200">
              <a:buFont typeface="Arial" panose="020B0604020202020204" pitchFamily="34" charset="0"/>
              <a:buChar char="•"/>
            </a:pPr>
            <a:r>
              <a:rPr lang="fr-FR" dirty="0"/>
              <a:t>Le clustering permet d’atteindre des niveaux de précision impossibles pour un humain et d’identifier des schémas qu’il n’aurait pas pu repérer</a:t>
            </a:r>
            <a:endParaRPr lang="pt-BR" dirty="0"/>
          </a:p>
          <a:p>
            <a:pPr marL="457200" indent="-457200">
              <a:buFont typeface="Arial" panose="020B0604020202020204" pitchFamily="34" charset="0"/>
              <a:buChar char="•"/>
            </a:pPr>
            <a:endParaRPr lang="fr-FR" dirty="0"/>
          </a:p>
        </p:txBody>
      </p:sp>
    </p:spTree>
    <p:extLst>
      <p:ext uri="{BB962C8B-B14F-4D97-AF65-F5344CB8AC3E}">
        <p14:creationId xmlns:p14="http://schemas.microsoft.com/office/powerpoint/2010/main" val="235249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1BEA9D-D43D-F03A-3382-F06A69CD269D}"/>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a:t>La recommandation de films basée sur le clustering </a:t>
            </a:r>
          </a:p>
        </p:txBody>
      </p:sp>
      <p:pic>
        <p:nvPicPr>
          <p:cNvPr id="4" name="Image 3" descr="Une image contenant Graphique, Police, logo, graphisme&#10;&#10;Description générée automatiquement">
            <a:extLst>
              <a:ext uri="{FF2B5EF4-FFF2-40B4-BE49-F238E27FC236}">
                <a16:creationId xmlns:a16="http://schemas.microsoft.com/office/drawing/2014/main" id="{F65E2AAF-3E6C-2969-61AE-C355EEEC8C9A}"/>
              </a:ext>
            </a:extLst>
          </p:cNvPr>
          <p:cNvPicPr>
            <a:picLocks noChangeAspect="1"/>
          </p:cNvPicPr>
          <p:nvPr/>
        </p:nvPicPr>
        <p:blipFill>
          <a:blip r:embed="rId3"/>
          <a:stretch>
            <a:fillRect/>
          </a:stretch>
        </p:blipFill>
        <p:spPr>
          <a:xfrm>
            <a:off x="914400" y="1564956"/>
            <a:ext cx="2342884" cy="1231903"/>
          </a:xfrm>
          <a:prstGeom prst="rect">
            <a:avLst/>
          </a:prstGeom>
        </p:spPr>
      </p:pic>
      <p:pic>
        <p:nvPicPr>
          <p:cNvPr id="1028" name="Picture 4" descr="Disney+ : tout ce qu'il faut savoir | Disney Belgique">
            <a:extLst>
              <a:ext uri="{FF2B5EF4-FFF2-40B4-BE49-F238E27FC236}">
                <a16:creationId xmlns:a16="http://schemas.microsoft.com/office/drawing/2014/main" id="{F83441E8-FE42-9B12-986E-7384132749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84351" y="1570703"/>
            <a:ext cx="2342884" cy="12204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e image contenant Graphique, Police, texte, logo&#10;&#10;Description générée automatiquement">
            <a:extLst>
              <a:ext uri="{FF2B5EF4-FFF2-40B4-BE49-F238E27FC236}">
                <a16:creationId xmlns:a16="http://schemas.microsoft.com/office/drawing/2014/main" id="{17EF25D7-A687-4CD7-BF7C-32698A2CCA0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4302" y="1428486"/>
            <a:ext cx="2340864" cy="15048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icrosoft Apps">
            <a:extLst>
              <a:ext uri="{FF2B5EF4-FFF2-40B4-BE49-F238E27FC236}">
                <a16:creationId xmlns:a16="http://schemas.microsoft.com/office/drawing/2014/main" id="{B1D6A02D-92A2-2DC6-8669-2B23F35DD890}"/>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8922233" y="1010475"/>
            <a:ext cx="2340864" cy="234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2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 4" descr="Une image contenant texte, capture d’écran, diagramme, Police&#10;&#10;Description générée automatiquement">
            <a:extLst>
              <a:ext uri="{FF2B5EF4-FFF2-40B4-BE49-F238E27FC236}">
                <a16:creationId xmlns:a16="http://schemas.microsoft.com/office/drawing/2014/main" id="{1A6646E9-A838-DA3E-DFF7-82504D3DE0EA}"/>
              </a:ext>
            </a:extLst>
          </p:cNvPr>
          <p:cNvPicPr>
            <a:picLocks noChangeAspect="1"/>
          </p:cNvPicPr>
          <p:nvPr/>
        </p:nvPicPr>
        <p:blipFill>
          <a:blip r:embed="rId2"/>
          <a:stretch>
            <a:fillRect/>
          </a:stretch>
        </p:blipFill>
        <p:spPr>
          <a:xfrm>
            <a:off x="4045490" y="1131510"/>
            <a:ext cx="4101020" cy="4594980"/>
          </a:xfrm>
          <a:prstGeom prst="rect">
            <a:avLst/>
          </a:prstGeom>
        </p:spPr>
      </p:pic>
    </p:spTree>
    <p:extLst>
      <p:ext uri="{BB962C8B-B14F-4D97-AF65-F5344CB8AC3E}">
        <p14:creationId xmlns:p14="http://schemas.microsoft.com/office/powerpoint/2010/main" val="3779040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F37344-F4E3-6E25-CA18-E540A1843677}"/>
              </a:ext>
            </a:extLst>
          </p:cNvPr>
          <p:cNvSpPr>
            <a:spLocks noGrp="1"/>
          </p:cNvSpPr>
          <p:nvPr>
            <p:ph type="title"/>
          </p:nvPr>
        </p:nvSpPr>
        <p:spPr/>
        <p:txBody>
          <a:bodyPr>
            <a:normAutofit fontScale="90000"/>
          </a:bodyPr>
          <a:lstStyle/>
          <a:p>
            <a:r>
              <a:rPr lang="fr-FR" dirty="0"/>
              <a:t>Réduction de dimensions : Données à haute dimension</a:t>
            </a:r>
          </a:p>
        </p:txBody>
      </p:sp>
      <p:sp>
        <p:nvSpPr>
          <p:cNvPr id="3" name="Espace réservé du contenu 2">
            <a:extLst>
              <a:ext uri="{FF2B5EF4-FFF2-40B4-BE49-F238E27FC236}">
                <a16:creationId xmlns:a16="http://schemas.microsoft.com/office/drawing/2014/main" id="{DC86143D-CBE1-21B6-CD53-E6BD7E373F1A}"/>
              </a:ext>
            </a:extLst>
          </p:cNvPr>
          <p:cNvSpPr>
            <a:spLocks noGrp="1"/>
          </p:cNvSpPr>
          <p:nvPr>
            <p:ph idx="1"/>
          </p:nvPr>
        </p:nvSpPr>
        <p:spPr/>
        <p:txBody>
          <a:bodyPr>
            <a:normAutofit fontScale="77500" lnSpcReduction="20000"/>
          </a:bodyPr>
          <a:lstStyle/>
          <a:p>
            <a:pPr marL="185738" indent="-185738">
              <a:buFont typeface="Arial" panose="020B0604020202020204" pitchFamily="34" charset="0"/>
              <a:buChar char="•"/>
            </a:pPr>
            <a:r>
              <a:rPr lang="fr-FR" dirty="0"/>
              <a:t>L’augmentation de la puissance de calcul et de l’espace de stockage des ordinateurs a mené à une augmentation de la taille des ensembles de données.</a:t>
            </a:r>
          </a:p>
          <a:p>
            <a:pPr marL="185738" indent="-185738">
              <a:buFont typeface="Arial" panose="020B0604020202020204" pitchFamily="34" charset="0"/>
              <a:buChar char="•"/>
            </a:pPr>
            <a:r>
              <a:rPr lang="fr-FR" dirty="0"/>
              <a:t>Ainsi, plusieurs champs des sciences reposent maintenant sur notre capacité à analyser et visualiser des données à haute dimension.</a:t>
            </a:r>
          </a:p>
          <a:p>
            <a:pPr marL="185738" indent="-185738">
              <a:buFont typeface="Arial" panose="020B0604020202020204" pitchFamily="34" charset="0"/>
              <a:buChar char="•"/>
            </a:pPr>
            <a:r>
              <a:rPr lang="fr-FR" dirty="0"/>
              <a:t>On fait alors face à deux problèmes :</a:t>
            </a:r>
          </a:p>
          <a:p>
            <a:pPr>
              <a:buFont typeface="Wingdings" panose="05000000000000000000" pitchFamily="2" charset="2"/>
              <a:buChar char="Ø"/>
            </a:pPr>
            <a:r>
              <a:rPr lang="fr-FR" dirty="0"/>
              <a:t>La visualisation des données devient sujette à des ambiguïtés si le nombre de dimensions dépasse deux.</a:t>
            </a:r>
          </a:p>
          <a:p>
            <a:pPr>
              <a:buFont typeface="Wingdings" panose="05000000000000000000" pitchFamily="2" charset="2"/>
              <a:buChar char="Ø"/>
            </a:pPr>
            <a:r>
              <a:rPr lang="fr-FR" dirty="0"/>
              <a:t> À mesure que le nombre de dimensions augmente, les données deviennent de plus en plus éparpillées dans l’espace.</a:t>
            </a:r>
            <a:endParaRPr lang="pt-BR" dirty="0"/>
          </a:p>
          <a:p>
            <a:endParaRPr lang="fr-FR" dirty="0"/>
          </a:p>
        </p:txBody>
      </p:sp>
    </p:spTree>
    <p:extLst>
      <p:ext uri="{BB962C8B-B14F-4D97-AF65-F5344CB8AC3E}">
        <p14:creationId xmlns:p14="http://schemas.microsoft.com/office/powerpoint/2010/main" val="1966929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E20338-156E-484D-291B-58828215C6CE}"/>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a:t>Réduction de dimensions : Données à haute dimension</a:t>
            </a:r>
          </a:p>
        </p:txBody>
      </p:sp>
      <p:pic>
        <p:nvPicPr>
          <p:cNvPr id="4" name="Espace réservé du contenu 3">
            <a:extLst>
              <a:ext uri="{FF2B5EF4-FFF2-40B4-BE49-F238E27FC236}">
                <a16:creationId xmlns:a16="http://schemas.microsoft.com/office/drawing/2014/main" id="{9AB3C4DE-EDD4-AC9E-6197-E64D16BB81F6}"/>
              </a:ext>
            </a:extLst>
          </p:cNvPr>
          <p:cNvPicPr>
            <a:picLocks noGrp="1" noChangeAspect="1"/>
          </p:cNvPicPr>
          <p:nvPr>
            <p:ph idx="1"/>
          </p:nvPr>
        </p:nvPicPr>
        <p:blipFill rotWithShape="1">
          <a:blip r:embed="rId2"/>
          <a:srcRect l="37930" t="45977" r="15776" b="18007"/>
          <a:stretch/>
        </p:blipFill>
        <p:spPr>
          <a:xfrm>
            <a:off x="2573886" y="639575"/>
            <a:ext cx="7044227" cy="3082664"/>
          </a:xfrm>
          <a:prstGeom prst="rect">
            <a:avLst/>
          </a:prstGeom>
        </p:spPr>
      </p:pic>
    </p:spTree>
    <p:extLst>
      <p:ext uri="{BB962C8B-B14F-4D97-AF65-F5344CB8AC3E}">
        <p14:creationId xmlns:p14="http://schemas.microsoft.com/office/powerpoint/2010/main" val="3548189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49031-CDCB-D424-6660-587022CDA120}"/>
              </a:ext>
            </a:extLst>
          </p:cNvPr>
          <p:cNvSpPr>
            <a:spLocks noGrp="1"/>
          </p:cNvSpPr>
          <p:nvPr>
            <p:ph type="title"/>
          </p:nvPr>
        </p:nvSpPr>
        <p:spPr/>
        <p:txBody>
          <a:bodyPr>
            <a:normAutofit fontScale="90000"/>
          </a:bodyPr>
          <a:lstStyle/>
          <a:p>
            <a:r>
              <a:rPr lang="fr-FR" dirty="0"/>
              <a:t>Réduction de dimensions : Données à haute dimension</a:t>
            </a:r>
          </a:p>
        </p:txBody>
      </p:sp>
      <p:pic>
        <p:nvPicPr>
          <p:cNvPr id="4" name="Espace réservé du contenu 4" descr="Une image contenant texte&#10;&#10;Description générée automatiquement">
            <a:extLst>
              <a:ext uri="{FF2B5EF4-FFF2-40B4-BE49-F238E27FC236}">
                <a16:creationId xmlns:a16="http://schemas.microsoft.com/office/drawing/2014/main" id="{42A73C59-7C5A-FC13-B18C-CA940EB39717}"/>
              </a:ext>
            </a:extLst>
          </p:cNvPr>
          <p:cNvPicPr>
            <a:picLocks noGrp="1" noChangeAspect="1"/>
          </p:cNvPicPr>
          <p:nvPr>
            <p:ph idx="1"/>
          </p:nvPr>
        </p:nvPicPr>
        <p:blipFill rotWithShape="1">
          <a:blip r:embed="rId2"/>
          <a:srcRect l="38105" t="33923" r="16086" b="26716"/>
          <a:stretch/>
        </p:blipFill>
        <p:spPr>
          <a:xfrm>
            <a:off x="2376302" y="2587625"/>
            <a:ext cx="7436221" cy="3594100"/>
          </a:xfrm>
          <a:prstGeom prst="rect">
            <a:avLst/>
          </a:prstGeom>
        </p:spPr>
      </p:pic>
    </p:spTree>
    <p:extLst>
      <p:ext uri="{BB962C8B-B14F-4D97-AF65-F5344CB8AC3E}">
        <p14:creationId xmlns:p14="http://schemas.microsoft.com/office/powerpoint/2010/main" val="220773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79824F3-8D34-E593-3FB5-791BA41BCB83}"/>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a:t>Réduction de dimensions : Données à haute dimension</a:t>
            </a:r>
          </a:p>
        </p:txBody>
      </p:sp>
      <p:pic>
        <p:nvPicPr>
          <p:cNvPr id="4" name="Espace réservé du contenu 4">
            <a:extLst>
              <a:ext uri="{FF2B5EF4-FFF2-40B4-BE49-F238E27FC236}">
                <a16:creationId xmlns:a16="http://schemas.microsoft.com/office/drawing/2014/main" id="{1DBE2C4A-E3C2-B447-8A7C-4EDF5F62B399}"/>
              </a:ext>
            </a:extLst>
          </p:cNvPr>
          <p:cNvPicPr>
            <a:picLocks noGrp="1" noChangeAspect="1"/>
          </p:cNvPicPr>
          <p:nvPr>
            <p:ph idx="1"/>
          </p:nvPr>
        </p:nvPicPr>
        <p:blipFill rotWithShape="1">
          <a:blip r:embed="rId2"/>
          <a:srcRect l="31721" t="27289" r="10144" b="19505"/>
          <a:stretch/>
        </p:blipFill>
        <p:spPr>
          <a:xfrm>
            <a:off x="3102009" y="639575"/>
            <a:ext cx="5987982" cy="3082664"/>
          </a:xfrm>
          <a:prstGeom prst="rect">
            <a:avLst/>
          </a:prstGeom>
        </p:spPr>
      </p:pic>
    </p:spTree>
    <p:extLst>
      <p:ext uri="{BB962C8B-B14F-4D97-AF65-F5344CB8AC3E}">
        <p14:creationId xmlns:p14="http://schemas.microsoft.com/office/powerpoint/2010/main" val="211475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B6279BF-1C94-BFEE-F74D-CFEE43133F9D}"/>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3400" dirty="0" err="1"/>
              <a:t>Réduction</a:t>
            </a:r>
            <a:r>
              <a:rPr lang="en-US" sz="3400" dirty="0"/>
              <a:t> de dimensions : </a:t>
            </a:r>
            <a:r>
              <a:rPr lang="en-US" sz="3400" dirty="0" err="1"/>
              <a:t>Données</a:t>
            </a:r>
            <a:r>
              <a:rPr lang="en-US" sz="3400" dirty="0"/>
              <a:t> à haute dimension</a:t>
            </a:r>
          </a:p>
        </p:txBody>
      </p:sp>
      <p:pic>
        <p:nvPicPr>
          <p:cNvPr id="4" name="Espace réservé du contenu 4">
            <a:extLst>
              <a:ext uri="{FF2B5EF4-FFF2-40B4-BE49-F238E27FC236}">
                <a16:creationId xmlns:a16="http://schemas.microsoft.com/office/drawing/2014/main" id="{27FFF771-E137-5910-9D9D-4072A2B45DD1}"/>
              </a:ext>
            </a:extLst>
          </p:cNvPr>
          <p:cNvPicPr>
            <a:picLocks noGrp="1" noChangeAspect="1"/>
          </p:cNvPicPr>
          <p:nvPr>
            <p:ph idx="1"/>
          </p:nvPr>
        </p:nvPicPr>
        <p:blipFill rotWithShape="1">
          <a:blip r:embed="rId2"/>
          <a:srcRect l="31722" t="33923" r="9673" b="25506"/>
          <a:stretch/>
        </p:blipFill>
        <p:spPr>
          <a:xfrm>
            <a:off x="2137847" y="639575"/>
            <a:ext cx="7916306" cy="3082664"/>
          </a:xfrm>
          <a:prstGeom prst="rect">
            <a:avLst/>
          </a:prstGeom>
        </p:spPr>
      </p:pic>
    </p:spTree>
    <p:extLst>
      <p:ext uri="{BB962C8B-B14F-4D97-AF65-F5344CB8AC3E}">
        <p14:creationId xmlns:p14="http://schemas.microsoft.com/office/powerpoint/2010/main" val="3016987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0F7578-602E-762E-0588-AE07E679B863}"/>
              </a:ext>
            </a:extLst>
          </p:cNvPr>
          <p:cNvSpPr>
            <a:spLocks noGrp="1"/>
          </p:cNvSpPr>
          <p:nvPr>
            <p:ph type="title"/>
          </p:nvPr>
        </p:nvSpPr>
        <p:spPr/>
        <p:txBody>
          <a:bodyPr>
            <a:normAutofit fontScale="90000"/>
          </a:bodyPr>
          <a:lstStyle/>
          <a:p>
            <a:r>
              <a:rPr lang="en-US" sz="6600" dirty="0" err="1">
                <a:solidFill>
                  <a:srgbClr val="FFFFFF"/>
                </a:solidFill>
              </a:rPr>
              <a:t>Réduction</a:t>
            </a:r>
            <a:r>
              <a:rPr lang="en-US" sz="6600" dirty="0">
                <a:solidFill>
                  <a:srgbClr val="FFFFFF"/>
                </a:solidFill>
              </a:rPr>
              <a:t> de dimensions : </a:t>
            </a:r>
            <a:r>
              <a:rPr lang="en-US" sz="6600" dirty="0" err="1">
                <a:solidFill>
                  <a:srgbClr val="FFFFFF"/>
                </a:solidFill>
              </a:rPr>
              <a:t>Données</a:t>
            </a:r>
            <a:r>
              <a:rPr lang="en-US" sz="6600" dirty="0">
                <a:solidFill>
                  <a:srgbClr val="FFFFFF"/>
                </a:solidFill>
              </a:rPr>
              <a:t> à haute dimension</a:t>
            </a:r>
            <a:endParaRPr lang="fr-FR" dirty="0"/>
          </a:p>
        </p:txBody>
      </p:sp>
      <p:pic>
        <p:nvPicPr>
          <p:cNvPr id="4" name="Espace réservé du contenu 4">
            <a:extLst>
              <a:ext uri="{FF2B5EF4-FFF2-40B4-BE49-F238E27FC236}">
                <a16:creationId xmlns:a16="http://schemas.microsoft.com/office/drawing/2014/main" id="{1AFA189C-A709-7844-13DF-384541FF43F7}"/>
              </a:ext>
            </a:extLst>
          </p:cNvPr>
          <p:cNvPicPr>
            <a:picLocks noGrp="1" noChangeAspect="1"/>
          </p:cNvPicPr>
          <p:nvPr>
            <p:ph idx="1"/>
          </p:nvPr>
        </p:nvPicPr>
        <p:blipFill rotWithShape="1">
          <a:blip r:embed="rId2"/>
          <a:srcRect l="31879" t="33923" r="11558" b="17126"/>
          <a:stretch/>
        </p:blipFill>
        <p:spPr>
          <a:xfrm>
            <a:off x="2402865" y="2587625"/>
            <a:ext cx="7383095" cy="3594100"/>
          </a:xfrm>
          <a:prstGeom prst="rect">
            <a:avLst/>
          </a:prstGeom>
        </p:spPr>
      </p:pic>
    </p:spTree>
    <p:extLst>
      <p:ext uri="{BB962C8B-B14F-4D97-AF65-F5344CB8AC3E}">
        <p14:creationId xmlns:p14="http://schemas.microsoft.com/office/powerpoint/2010/main" val="3683201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3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Freeform: Shape 1032">
            <a:extLst>
              <a:ext uri="{FF2B5EF4-FFF2-40B4-BE49-F238E27FC236}">
                <a16:creationId xmlns:a16="http://schemas.microsoft.com/office/drawing/2014/main" id="{E27CBDD7-6A01-4B3F-B16A-F50305427B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0822 h 6858000"/>
              <a:gd name="connsiteX1" fmla="*/ 643467 w 12192000"/>
              <a:gd name="connsiteY1" fmla="*/ 6217178 h 6858000"/>
              <a:gd name="connsiteX2" fmla="*/ 11548533 w 12192000"/>
              <a:gd name="connsiteY2" fmla="*/ 6217178 h 6858000"/>
              <a:gd name="connsiteX3" fmla="*/ 11548533 w 12192000"/>
              <a:gd name="connsiteY3" fmla="*/ 64082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0822"/>
                </a:moveTo>
                <a:lnTo>
                  <a:pt x="643467" y="6217178"/>
                </a:lnTo>
                <a:lnTo>
                  <a:pt x="11548533" y="6217178"/>
                </a:lnTo>
                <a:lnTo>
                  <a:pt x="11548533" y="640822"/>
                </a:ln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pprentissage supervisé">
            <a:extLst>
              <a:ext uri="{FF2B5EF4-FFF2-40B4-BE49-F238E27FC236}">
                <a16:creationId xmlns:a16="http://schemas.microsoft.com/office/drawing/2014/main" id="{AAAAB42C-7BAA-C6DD-63BB-FB4573DDAE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49439" y="2501519"/>
            <a:ext cx="9893122" cy="1854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745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498E29-35D2-4794-6B88-8809AA8241B5}"/>
              </a:ext>
            </a:extLst>
          </p:cNvPr>
          <p:cNvSpPr>
            <a:spLocks noGrp="1"/>
          </p:cNvSpPr>
          <p:nvPr>
            <p:ph type="title"/>
          </p:nvPr>
        </p:nvSpPr>
        <p:spPr/>
        <p:txBody>
          <a:bodyPr>
            <a:normAutofit fontScale="90000"/>
          </a:bodyPr>
          <a:lstStyle/>
          <a:p>
            <a:r>
              <a:rPr lang="en-US" sz="6600" dirty="0" err="1">
                <a:solidFill>
                  <a:srgbClr val="FFFFFF"/>
                </a:solidFill>
              </a:rPr>
              <a:t>Réduction</a:t>
            </a:r>
            <a:r>
              <a:rPr lang="en-US" sz="6600" dirty="0">
                <a:solidFill>
                  <a:srgbClr val="FFFFFF"/>
                </a:solidFill>
              </a:rPr>
              <a:t> de dimensions : </a:t>
            </a:r>
            <a:r>
              <a:rPr lang="en-US" sz="6600" dirty="0" err="1">
                <a:solidFill>
                  <a:srgbClr val="FFFFFF"/>
                </a:solidFill>
              </a:rPr>
              <a:t>Données</a:t>
            </a:r>
            <a:r>
              <a:rPr lang="en-US" sz="6600" dirty="0">
                <a:solidFill>
                  <a:srgbClr val="FFFFFF"/>
                </a:solidFill>
              </a:rPr>
              <a:t> à haute dimension</a:t>
            </a:r>
            <a:endParaRPr lang="fr-FR" dirty="0"/>
          </a:p>
        </p:txBody>
      </p:sp>
      <p:pic>
        <p:nvPicPr>
          <p:cNvPr id="4" name="Espace réservé du contenu 4">
            <a:extLst>
              <a:ext uri="{FF2B5EF4-FFF2-40B4-BE49-F238E27FC236}">
                <a16:creationId xmlns:a16="http://schemas.microsoft.com/office/drawing/2014/main" id="{93AEC82C-EC1B-C022-C541-A3C04646784C}"/>
              </a:ext>
            </a:extLst>
          </p:cNvPr>
          <p:cNvPicPr>
            <a:picLocks noGrp="1" noChangeAspect="1"/>
          </p:cNvPicPr>
          <p:nvPr>
            <p:ph idx="1"/>
          </p:nvPr>
        </p:nvPicPr>
        <p:blipFill rotWithShape="1">
          <a:blip r:embed="rId2"/>
          <a:srcRect l="31722" t="31199" r="10458" b="16288"/>
          <a:stretch/>
        </p:blipFill>
        <p:spPr>
          <a:xfrm>
            <a:off x="2576793" y="2587625"/>
            <a:ext cx="7035240" cy="3594100"/>
          </a:xfrm>
          <a:prstGeom prst="rect">
            <a:avLst/>
          </a:prstGeom>
        </p:spPr>
      </p:pic>
    </p:spTree>
    <p:extLst>
      <p:ext uri="{BB962C8B-B14F-4D97-AF65-F5344CB8AC3E}">
        <p14:creationId xmlns:p14="http://schemas.microsoft.com/office/powerpoint/2010/main" val="745821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7F5F7A-9747-963D-8449-0167686575F0}"/>
              </a:ext>
            </a:extLst>
          </p:cNvPr>
          <p:cNvSpPr>
            <a:spLocks noGrp="1"/>
          </p:cNvSpPr>
          <p:nvPr>
            <p:ph type="title"/>
          </p:nvPr>
        </p:nvSpPr>
        <p:spPr/>
        <p:txBody>
          <a:bodyPr/>
          <a:lstStyle/>
          <a:p>
            <a:r>
              <a:rPr lang="pt-BR" dirty="0"/>
              <a:t>Réduction de  dimension</a:t>
            </a:r>
            <a:endParaRPr lang="fr-FR" dirty="0"/>
          </a:p>
        </p:txBody>
      </p:sp>
      <p:sp>
        <p:nvSpPr>
          <p:cNvPr id="3" name="Espace réservé du contenu 2">
            <a:extLst>
              <a:ext uri="{FF2B5EF4-FFF2-40B4-BE49-F238E27FC236}">
                <a16:creationId xmlns:a16="http://schemas.microsoft.com/office/drawing/2014/main" id="{36F43F03-D344-912B-6E30-8D44E55E00A8}"/>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fr-FR" dirty="0"/>
              <a:t>La solution à ces deux problèmes est alors simple : il faut trouver une représentation plus compacte pour les données à haute dimension afin d’en faciliter l’affichage.</a:t>
            </a:r>
          </a:p>
          <a:p>
            <a:pPr marL="457200" indent="-457200">
              <a:buFont typeface="Arial" panose="020B0604020202020204" pitchFamily="34" charset="0"/>
              <a:buChar char="•"/>
            </a:pPr>
            <a:r>
              <a:rPr lang="fr-FR" dirty="0"/>
              <a:t>La réduction de la dimensionnalité (ou réduction de (la) dimension) est un processus étudié en mathématiques et en informatique, qui consiste à prendre des données dans un espace de grande dimension, et à les remplacer par des données dans un espace de plus petite dimension. </a:t>
            </a:r>
          </a:p>
          <a:p>
            <a:pPr marL="457200" indent="-457200">
              <a:buFont typeface="Arial" panose="020B0604020202020204" pitchFamily="34" charset="0"/>
              <a:buChar char="•"/>
            </a:pPr>
            <a:r>
              <a:rPr lang="fr-FR" dirty="0"/>
              <a:t>Pour que l'opération soit utile il faut que les données en sortie représentent bien les données d'entrée.</a:t>
            </a:r>
            <a:endParaRPr lang="pt-BR" dirty="0"/>
          </a:p>
          <a:p>
            <a:pPr marL="457200" indent="-457200">
              <a:buFont typeface="Arial" panose="020B0604020202020204" pitchFamily="34" charset="0"/>
              <a:buChar char="•"/>
            </a:pPr>
            <a:endParaRPr lang="pt-BR" dirty="0"/>
          </a:p>
          <a:p>
            <a:pPr marL="457200" indent="-457200">
              <a:buFont typeface="Arial" panose="020B0604020202020204" pitchFamily="34" charset="0"/>
              <a:buChar char="•"/>
            </a:pPr>
            <a:endParaRPr lang="fr-FR" dirty="0"/>
          </a:p>
        </p:txBody>
      </p:sp>
    </p:spTree>
    <p:extLst>
      <p:ext uri="{BB962C8B-B14F-4D97-AF65-F5344CB8AC3E}">
        <p14:creationId xmlns:p14="http://schemas.microsoft.com/office/powerpoint/2010/main" val="589769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2D81F-7A15-814A-0A1B-2D895067F654}"/>
              </a:ext>
            </a:extLst>
          </p:cNvPr>
          <p:cNvSpPr>
            <a:spLocks noGrp="1"/>
          </p:cNvSpPr>
          <p:nvPr>
            <p:ph type="title"/>
          </p:nvPr>
        </p:nvSpPr>
        <p:spPr/>
        <p:txBody>
          <a:bodyPr/>
          <a:lstStyle/>
          <a:p>
            <a:r>
              <a:rPr lang="pt-BR" dirty="0"/>
              <a:t>Réduction de dimensions</a:t>
            </a:r>
            <a:endParaRPr lang="fr-FR" dirty="0"/>
          </a:p>
        </p:txBody>
      </p:sp>
      <p:sp>
        <p:nvSpPr>
          <p:cNvPr id="3" name="Espace réservé du contenu 2">
            <a:extLst>
              <a:ext uri="{FF2B5EF4-FFF2-40B4-BE49-F238E27FC236}">
                <a16:creationId xmlns:a16="http://schemas.microsoft.com/office/drawing/2014/main" id="{B32FC1E2-7AA7-C784-0611-430F3EBEBDBF}"/>
              </a:ext>
            </a:extLst>
          </p:cNvPr>
          <p:cNvSpPr>
            <a:spLocks noGrp="1"/>
          </p:cNvSpPr>
          <p:nvPr>
            <p:ph idx="1"/>
          </p:nvPr>
        </p:nvSpPr>
        <p:spPr/>
        <p:txBody>
          <a:bodyPr>
            <a:normAutofit lnSpcReduction="10000"/>
          </a:bodyPr>
          <a:lstStyle/>
          <a:p>
            <a:r>
              <a:rPr lang="fr-FR" dirty="0"/>
              <a:t>La réduction de dimensionnalité permet de réduire la complexité d’un problème d’apprentissage automatique à plusieurs niveaux :</a:t>
            </a:r>
          </a:p>
          <a:p>
            <a:pPr>
              <a:buFont typeface="Wingdings" panose="05000000000000000000" pitchFamily="2" charset="2"/>
              <a:buChar char="Ø"/>
            </a:pPr>
            <a:r>
              <a:rPr lang="fr-FR" dirty="0"/>
              <a:t> d’un point de vue théorique, cela entraîne automatiquement une amélioration des propriétés de stabilité et de robustesse des algorithmes (voir par exemple [Bousquet 2002]).</a:t>
            </a:r>
          </a:p>
          <a:p>
            <a:pPr>
              <a:buFont typeface="Wingdings" panose="05000000000000000000" pitchFamily="2" charset="2"/>
              <a:buChar char="Ø"/>
            </a:pPr>
            <a:r>
              <a:rPr lang="fr-FR" dirty="0"/>
              <a:t> d’un point de vue pratique, cela simplifie la résolution du problème d’optimisation associé, en réduisant l’espace des solutions. </a:t>
            </a:r>
          </a:p>
        </p:txBody>
      </p:sp>
    </p:spTree>
    <p:extLst>
      <p:ext uri="{BB962C8B-B14F-4D97-AF65-F5344CB8AC3E}">
        <p14:creationId xmlns:p14="http://schemas.microsoft.com/office/powerpoint/2010/main" val="3461543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49B8416-5954-0ED1-C1BE-8188F15F7BE9}"/>
              </a:ext>
            </a:extLst>
          </p:cNvPr>
          <p:cNvSpPr>
            <a:spLocks noGrp="1"/>
          </p:cNvSpPr>
          <p:nvPr>
            <p:ph type="title"/>
          </p:nvPr>
        </p:nvSpPr>
        <p:spPr>
          <a:xfrm>
            <a:off x="960120" y="5029200"/>
            <a:ext cx="10268712" cy="1327554"/>
          </a:xfrm>
        </p:spPr>
        <p:txBody>
          <a:bodyPr>
            <a:normAutofit/>
          </a:bodyPr>
          <a:lstStyle/>
          <a:p>
            <a:r>
              <a:rPr lang="fr-FR" sz="4100" dirty="0"/>
              <a:t>les principaux objectifs de la réduction de dimension sont :</a:t>
            </a:r>
          </a:p>
        </p:txBody>
      </p:sp>
      <p:sp>
        <p:nvSpPr>
          <p:cNvPr id="3" name="Espace réservé du contenu 2">
            <a:extLst>
              <a:ext uri="{FF2B5EF4-FFF2-40B4-BE49-F238E27FC236}">
                <a16:creationId xmlns:a16="http://schemas.microsoft.com/office/drawing/2014/main" id="{9BD32EAF-1643-A9FA-995B-EF516B0E40EB}"/>
              </a:ext>
            </a:extLst>
          </p:cNvPr>
          <p:cNvSpPr>
            <a:spLocks noGrp="1"/>
          </p:cNvSpPr>
          <p:nvPr>
            <p:ph idx="1"/>
          </p:nvPr>
        </p:nvSpPr>
        <p:spPr>
          <a:xfrm>
            <a:off x="960121" y="670241"/>
            <a:ext cx="5938520" cy="3593592"/>
          </a:xfrm>
        </p:spPr>
        <p:txBody>
          <a:bodyPr anchor="ctr">
            <a:normAutofit/>
          </a:bodyPr>
          <a:lstStyle/>
          <a:p>
            <a:pPr marL="457200" indent="-457200">
              <a:lnSpc>
                <a:spcPct val="91000"/>
              </a:lnSpc>
              <a:buFont typeface="Arial" panose="020B0604020202020204" pitchFamily="34" charset="0"/>
              <a:buChar char="•"/>
            </a:pPr>
            <a:r>
              <a:rPr lang="fr-FR" sz="2200"/>
              <a:t>de faciliter la visualisation des données ;</a:t>
            </a:r>
          </a:p>
          <a:p>
            <a:pPr marL="457200" indent="-457200">
              <a:lnSpc>
                <a:spcPct val="91000"/>
              </a:lnSpc>
              <a:buFont typeface="Arial" panose="020B0604020202020204" pitchFamily="34" charset="0"/>
              <a:buChar char="•"/>
            </a:pPr>
            <a:r>
              <a:rPr lang="fr-FR" sz="2200"/>
              <a:t>de réduire les coûts de calcul, de stockage et d'acquisition des données ;</a:t>
            </a:r>
          </a:p>
          <a:p>
            <a:pPr marL="457200" indent="-457200">
              <a:lnSpc>
                <a:spcPct val="91000"/>
              </a:lnSpc>
              <a:buFont typeface="Arial" panose="020B0604020202020204" pitchFamily="34" charset="0"/>
              <a:buChar char="•"/>
            </a:pPr>
            <a:r>
              <a:rPr lang="fr-FR" sz="2200"/>
              <a:t>d'améliorer l'apprentissage en construisant des modèles moins complexes, en éliminant les variables non pertinentes qui pourraient fausser les prédictions et enfin en réduisant le problème du fléau de la dimensionalité.</a:t>
            </a:r>
          </a:p>
        </p:txBody>
      </p:sp>
      <p:pic>
        <p:nvPicPr>
          <p:cNvPr id="7" name="Graphic 6" descr="Calculatrice">
            <a:extLst>
              <a:ext uri="{FF2B5EF4-FFF2-40B4-BE49-F238E27FC236}">
                <a16:creationId xmlns:a16="http://schemas.microsoft.com/office/drawing/2014/main" id="{8DF55DA4-1629-79CB-E35F-E291D344B2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0197" y="670241"/>
            <a:ext cx="3593592" cy="3593592"/>
          </a:xfrm>
          <a:prstGeom prst="rect">
            <a:avLst/>
          </a:prstGeom>
        </p:spPr>
      </p:pic>
    </p:spTree>
    <p:extLst>
      <p:ext uri="{BB962C8B-B14F-4D97-AF65-F5344CB8AC3E}">
        <p14:creationId xmlns:p14="http://schemas.microsoft.com/office/powerpoint/2010/main" val="3476453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0D3E3A-ABAC-CCEB-503E-270D4858BC5A}"/>
              </a:ext>
            </a:extLst>
          </p:cNvPr>
          <p:cNvSpPr>
            <a:spLocks noGrp="1"/>
          </p:cNvSpPr>
          <p:nvPr>
            <p:ph type="title"/>
          </p:nvPr>
        </p:nvSpPr>
        <p:spPr>
          <a:xfrm>
            <a:off x="960120" y="5029200"/>
            <a:ext cx="10268712" cy="1327554"/>
          </a:xfrm>
        </p:spPr>
        <p:txBody>
          <a:bodyPr>
            <a:normAutofit/>
          </a:bodyPr>
          <a:lstStyle/>
          <a:p>
            <a:r>
              <a:rPr lang="fr-FR" sz="4100"/>
              <a:t>Pour réduire la dimension, on peut agir sur deux leviers :</a:t>
            </a:r>
          </a:p>
        </p:txBody>
      </p:sp>
      <p:sp>
        <p:nvSpPr>
          <p:cNvPr id="3" name="Espace réservé du contenu 2">
            <a:extLst>
              <a:ext uri="{FF2B5EF4-FFF2-40B4-BE49-F238E27FC236}">
                <a16:creationId xmlns:a16="http://schemas.microsoft.com/office/drawing/2014/main" id="{683C64B0-3085-EC7B-2D54-651BE92F25A0}"/>
              </a:ext>
            </a:extLst>
          </p:cNvPr>
          <p:cNvSpPr>
            <a:spLocks noGrp="1"/>
          </p:cNvSpPr>
          <p:nvPr>
            <p:ph idx="1"/>
          </p:nvPr>
        </p:nvSpPr>
        <p:spPr>
          <a:xfrm>
            <a:off x="960121" y="670241"/>
            <a:ext cx="5938520" cy="3593592"/>
          </a:xfrm>
        </p:spPr>
        <p:txBody>
          <a:bodyPr anchor="ctr">
            <a:normAutofit/>
          </a:bodyPr>
          <a:lstStyle/>
          <a:p>
            <a:pPr marL="342900" indent="-342900">
              <a:buFont typeface="+mj-lt"/>
              <a:buAutoNum type="arabicParenR"/>
            </a:pPr>
            <a:r>
              <a:rPr lang="fr-FR" dirty="0"/>
              <a:t>Supprimer des dimensions (ou descripteurs),</a:t>
            </a:r>
          </a:p>
          <a:p>
            <a:pPr marL="342900" indent="-342900">
              <a:buFont typeface="+mj-lt"/>
              <a:buAutoNum type="arabicParenR"/>
            </a:pPr>
            <a:r>
              <a:rPr lang="fr-FR" dirty="0"/>
              <a:t> Combiner les variables  afin d’obtenir un plus petit nombre de nouvelles variables plus expressives et/ou moins redondantes.</a:t>
            </a:r>
            <a:endParaRPr lang="pt-BR" dirty="0"/>
          </a:p>
          <a:p>
            <a:endParaRPr lang="fr-FR" dirty="0"/>
          </a:p>
        </p:txBody>
      </p:sp>
      <p:pic>
        <p:nvPicPr>
          <p:cNvPr id="7" name="Graphic 6" descr="Venn Diagram">
            <a:extLst>
              <a:ext uri="{FF2B5EF4-FFF2-40B4-BE49-F238E27FC236}">
                <a16:creationId xmlns:a16="http://schemas.microsoft.com/office/drawing/2014/main" id="{FFDDAE6B-33A3-B9A6-D33C-DA0F6AFBD4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0197" y="670241"/>
            <a:ext cx="3593592" cy="3593592"/>
          </a:xfrm>
          <a:prstGeom prst="rect">
            <a:avLst/>
          </a:prstGeom>
        </p:spPr>
      </p:pic>
    </p:spTree>
    <p:extLst>
      <p:ext uri="{BB962C8B-B14F-4D97-AF65-F5344CB8AC3E}">
        <p14:creationId xmlns:p14="http://schemas.microsoft.com/office/powerpoint/2010/main" val="2217522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262756-E478-B701-3E85-14E8D1BAF050}"/>
              </a:ext>
            </a:extLst>
          </p:cNvPr>
          <p:cNvSpPr>
            <a:spLocks noGrp="1"/>
          </p:cNvSpPr>
          <p:nvPr>
            <p:ph type="title"/>
          </p:nvPr>
        </p:nvSpPr>
        <p:spPr/>
        <p:txBody>
          <a:bodyPr>
            <a:normAutofit fontScale="90000"/>
          </a:bodyPr>
          <a:lstStyle/>
          <a:p>
            <a:r>
              <a:rPr lang="fr-FR" dirty="0"/>
              <a:t>les méthodes les plus connues</a:t>
            </a:r>
          </a:p>
        </p:txBody>
      </p:sp>
      <p:sp>
        <p:nvSpPr>
          <p:cNvPr id="3" name="Espace réservé du contenu 2">
            <a:extLst>
              <a:ext uri="{FF2B5EF4-FFF2-40B4-BE49-F238E27FC236}">
                <a16:creationId xmlns:a16="http://schemas.microsoft.com/office/drawing/2014/main" id="{EA24B8AB-2818-A086-669E-D283DC35BED5}"/>
              </a:ext>
            </a:extLst>
          </p:cNvPr>
          <p:cNvSpPr>
            <a:spLocks noGrp="1"/>
          </p:cNvSpPr>
          <p:nvPr>
            <p:ph idx="1"/>
          </p:nvPr>
        </p:nvSpPr>
        <p:spPr/>
        <p:txBody>
          <a:bodyPr>
            <a:normAutofit fontScale="77500" lnSpcReduction="20000"/>
          </a:bodyPr>
          <a:lstStyle/>
          <a:p>
            <a:pPr marL="457200" indent="-457200">
              <a:buFont typeface="Arial" panose="020B0604020202020204" pitchFamily="34" charset="0"/>
              <a:buChar char="•"/>
            </a:pPr>
            <a:r>
              <a:rPr lang="fr-FR" b="1" dirty="0"/>
              <a:t>l’ ACP (Analyse en composantes principales) </a:t>
            </a:r>
            <a:r>
              <a:rPr lang="fr-FR" dirty="0"/>
              <a:t>et ses variantes, qui consistent à identifier les principales directions (combinaisons de descripteurs), i.e. celles qui concentrent le plus de variance,</a:t>
            </a:r>
          </a:p>
          <a:p>
            <a:pPr marL="457200" indent="-457200">
              <a:buFont typeface="Arial" panose="020B0604020202020204" pitchFamily="34" charset="0"/>
              <a:buChar char="•"/>
            </a:pPr>
            <a:r>
              <a:rPr lang="fr-FR" b="1" dirty="0"/>
              <a:t>l’ACI (Analyse en composantes indépendantes) </a:t>
            </a:r>
            <a:r>
              <a:rPr lang="fr-FR" dirty="0"/>
              <a:t>qui cherche en plus à identifier des directions orthogonales, c’est à dire décorrélées les unes des autres,</a:t>
            </a:r>
          </a:p>
          <a:p>
            <a:pPr marL="457200" indent="-457200">
              <a:buFont typeface="Arial" panose="020B0604020202020204" pitchFamily="34" charset="0"/>
              <a:buChar char="•"/>
            </a:pPr>
            <a:r>
              <a:rPr lang="fr-FR" dirty="0"/>
              <a:t> </a:t>
            </a:r>
            <a:r>
              <a:rPr lang="fr-FR" b="1" dirty="0"/>
              <a:t>les régularisations de type L1 ou Lasso </a:t>
            </a:r>
            <a:r>
              <a:rPr lang="fr-FR" dirty="0"/>
              <a:t>(cas par exemple des machines à vecteurs de support ou SVM) qui forcent le modèle à atteindre un équilibre entre performance et nombre de dimensions retenues.</a:t>
            </a:r>
          </a:p>
          <a:p>
            <a:pPr marL="457200" indent="-457200">
              <a:buFont typeface="Arial" panose="020B0604020202020204" pitchFamily="34" charset="0"/>
              <a:buChar char="•"/>
            </a:pPr>
            <a:r>
              <a:rPr lang="fr-FR" b="1" dirty="0"/>
              <a:t> les algorithmes </a:t>
            </a:r>
            <a:r>
              <a:rPr lang="fr-FR" b="1" dirty="0" err="1"/>
              <a:t>sparses</a:t>
            </a:r>
            <a:r>
              <a:rPr lang="fr-FR" dirty="0"/>
              <a:t>, comme par exemple l’apprentissage par dictionnaire </a:t>
            </a:r>
            <a:r>
              <a:rPr lang="fr-FR" dirty="0" err="1"/>
              <a:t>sparse</a:t>
            </a:r>
            <a:r>
              <a:rPr lang="fr-FR" dirty="0"/>
              <a:t>, dont le but est de représenter un signal complexe comme une combinaison d’un nombre réduit de signaux élémentaires simples.</a:t>
            </a:r>
            <a:endParaRPr lang="pt-BR" dirty="0"/>
          </a:p>
          <a:p>
            <a:pPr marL="457200" indent="-457200">
              <a:buFont typeface="Arial" panose="020B0604020202020204" pitchFamily="34" charset="0"/>
              <a:buChar char="•"/>
            </a:pPr>
            <a:endParaRPr lang="fr-FR" dirty="0"/>
          </a:p>
        </p:txBody>
      </p:sp>
    </p:spTree>
    <p:extLst>
      <p:ext uri="{BB962C8B-B14F-4D97-AF65-F5344CB8AC3E}">
        <p14:creationId xmlns:p14="http://schemas.microsoft.com/office/powerpoint/2010/main" val="730498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8EE696-7275-9D6C-AEB5-C049A5FDEBE2}"/>
              </a:ext>
            </a:extLst>
          </p:cNvPr>
          <p:cNvSpPr>
            <a:spLocks noGrp="1"/>
          </p:cNvSpPr>
          <p:nvPr>
            <p:ph type="title"/>
          </p:nvPr>
        </p:nvSpPr>
        <p:spPr/>
        <p:txBody>
          <a:bodyPr>
            <a:normAutofit/>
          </a:bodyPr>
          <a:lstStyle/>
          <a:p>
            <a:r>
              <a:rPr lang="fr-FR" dirty="0"/>
              <a:t>Association</a:t>
            </a:r>
          </a:p>
        </p:txBody>
      </p:sp>
      <p:sp>
        <p:nvSpPr>
          <p:cNvPr id="3" name="Espace réservé du contenu 2">
            <a:extLst>
              <a:ext uri="{FF2B5EF4-FFF2-40B4-BE49-F238E27FC236}">
                <a16:creationId xmlns:a16="http://schemas.microsoft.com/office/drawing/2014/main" id="{15440DBF-C343-7269-5DBA-BF04614B4418}"/>
              </a:ext>
            </a:extLst>
          </p:cNvPr>
          <p:cNvSpPr>
            <a:spLocks noGrp="1"/>
          </p:cNvSpPr>
          <p:nvPr>
            <p:ph idx="1"/>
          </p:nvPr>
        </p:nvSpPr>
        <p:spPr>
          <a:xfrm>
            <a:off x="531341" y="2587752"/>
            <a:ext cx="11108724" cy="3593592"/>
          </a:xfrm>
        </p:spPr>
        <p:txBody>
          <a:bodyPr>
            <a:normAutofit fontScale="92500" lnSpcReduction="20000"/>
          </a:bodyPr>
          <a:lstStyle/>
          <a:p>
            <a:pPr marL="457200" indent="-457200" algn="just">
              <a:buFont typeface="Arial" panose="020B0604020202020204" pitchFamily="34" charset="0"/>
              <a:buChar char="•"/>
            </a:pPr>
            <a:r>
              <a:rPr lang="fr-FR" dirty="0"/>
              <a:t>Le système d’association permet de trier et regrouper les données qui peuvent être liées grâce à certaines caractéristiques. </a:t>
            </a:r>
          </a:p>
          <a:p>
            <a:pPr marL="457200" indent="-457200" algn="just">
              <a:buFont typeface="Arial" panose="020B0604020202020204" pitchFamily="34" charset="0"/>
              <a:buChar char="•"/>
            </a:pPr>
            <a:r>
              <a:rPr lang="fr-FR" dirty="0"/>
              <a:t>Le but est donc de trouver des objets liés les uns aux autres sans qu’il s’agisse néanmoins d’objets identiques. </a:t>
            </a:r>
          </a:p>
          <a:p>
            <a:pPr marL="457200" indent="-457200" algn="just">
              <a:buFont typeface="Arial" panose="020B0604020202020204" pitchFamily="34" charset="0"/>
              <a:buChar char="•"/>
            </a:pPr>
            <a:r>
              <a:rPr lang="fr-FR" dirty="0"/>
              <a:t>À titre d’exemple, en fournissant à l’algorithme de nombreuses images de chats et d’accessoires pour chats, alors l’algorithme d’apprentissage non supervisé ne regrouperait pas tous les chats ensemble mais par exemple une pelote de laine avec un chat. </a:t>
            </a:r>
          </a:p>
          <a:p>
            <a:pPr marL="457200" indent="-457200" algn="just">
              <a:buFont typeface="Arial" panose="020B0604020202020204" pitchFamily="34" charset="0"/>
              <a:buChar char="•"/>
            </a:pPr>
            <a:r>
              <a:rPr lang="fr-FR" dirty="0"/>
              <a:t>Un exemple d’algorithme très souvent utilisé dans l’association est l’algorithme </a:t>
            </a:r>
            <a:r>
              <a:rPr lang="fr-FR" dirty="0" err="1"/>
              <a:t>A-priori</a:t>
            </a:r>
            <a:r>
              <a:rPr lang="fr-FR" dirty="0"/>
              <a:t>.</a:t>
            </a:r>
          </a:p>
        </p:txBody>
      </p:sp>
    </p:spTree>
    <p:extLst>
      <p:ext uri="{BB962C8B-B14F-4D97-AF65-F5344CB8AC3E}">
        <p14:creationId xmlns:p14="http://schemas.microsoft.com/office/powerpoint/2010/main" val="2580756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FFB72E-84A1-139D-1E3F-8BE79FD36B83}"/>
              </a:ext>
            </a:extLst>
          </p:cNvPr>
          <p:cNvSpPr>
            <a:spLocks noGrp="1"/>
          </p:cNvSpPr>
          <p:nvPr>
            <p:ph type="title"/>
          </p:nvPr>
        </p:nvSpPr>
        <p:spPr/>
        <p:txBody>
          <a:bodyPr>
            <a:normAutofit/>
          </a:bodyPr>
          <a:lstStyle/>
          <a:p>
            <a:r>
              <a:rPr lang="fr-FR" dirty="0"/>
              <a:t>Analyse du panier </a:t>
            </a:r>
          </a:p>
        </p:txBody>
      </p:sp>
      <p:sp>
        <p:nvSpPr>
          <p:cNvPr id="3" name="Espace réservé du contenu 2">
            <a:extLst>
              <a:ext uri="{FF2B5EF4-FFF2-40B4-BE49-F238E27FC236}">
                <a16:creationId xmlns:a16="http://schemas.microsoft.com/office/drawing/2014/main" id="{7A29B0F8-D3A0-0E9A-B392-7A5E0509380C}"/>
              </a:ext>
            </a:extLst>
          </p:cNvPr>
          <p:cNvSpPr>
            <a:spLocks noGrp="1"/>
          </p:cNvSpPr>
          <p:nvPr>
            <p:ph idx="1"/>
          </p:nvPr>
        </p:nvSpPr>
        <p:spPr>
          <a:xfrm>
            <a:off x="593124" y="2587752"/>
            <a:ext cx="11170508" cy="3593592"/>
          </a:xfrm>
        </p:spPr>
        <p:txBody>
          <a:bodyPr>
            <a:normAutofit lnSpcReduction="10000"/>
          </a:bodyPr>
          <a:lstStyle/>
          <a:p>
            <a:pPr algn="just"/>
            <a:r>
              <a:rPr lang="fr-FR" dirty="0"/>
              <a:t>Supposons que vous ayez des données de transactions dans un magasin de détail. Vous pouvez utiliser les règles d'association pour découvrir quelles combinaisons de produits sont souvent achetées ensemble. Voici comment cela pourrait fonctionner :</a:t>
            </a:r>
          </a:p>
          <a:p>
            <a:pPr algn="just"/>
            <a:r>
              <a:rPr lang="fr-FR" dirty="0"/>
              <a:t>1) Collecte de données : Vous avez une base de données de transactions avec des informations sur les produits achetés ensemble.</a:t>
            </a:r>
          </a:p>
          <a:p>
            <a:pPr algn="just"/>
            <a:r>
              <a:rPr lang="fr-FR" dirty="0"/>
              <a:t>2) Choix de l'algorithme : Un algorithme couramment utilisé pour générer des règles d'association est l'algorithme Apriori.</a:t>
            </a:r>
          </a:p>
        </p:txBody>
      </p:sp>
    </p:spTree>
    <p:extLst>
      <p:ext uri="{BB962C8B-B14F-4D97-AF65-F5344CB8AC3E}">
        <p14:creationId xmlns:p14="http://schemas.microsoft.com/office/powerpoint/2010/main" val="142242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686134-5344-E175-6093-622FFB43ED22}"/>
              </a:ext>
            </a:extLst>
          </p:cNvPr>
          <p:cNvSpPr>
            <a:spLocks noGrp="1"/>
          </p:cNvSpPr>
          <p:nvPr>
            <p:ph type="title"/>
          </p:nvPr>
        </p:nvSpPr>
        <p:spPr/>
        <p:txBody>
          <a:bodyPr/>
          <a:lstStyle/>
          <a:p>
            <a:r>
              <a:rPr lang="fr-FR" dirty="0"/>
              <a:t>Analyse du panier </a:t>
            </a:r>
          </a:p>
        </p:txBody>
      </p:sp>
      <p:sp>
        <p:nvSpPr>
          <p:cNvPr id="3" name="Espace réservé du contenu 2">
            <a:extLst>
              <a:ext uri="{FF2B5EF4-FFF2-40B4-BE49-F238E27FC236}">
                <a16:creationId xmlns:a16="http://schemas.microsoft.com/office/drawing/2014/main" id="{69B06A22-9D6D-0067-522E-BB7BA6627459}"/>
              </a:ext>
            </a:extLst>
          </p:cNvPr>
          <p:cNvSpPr>
            <a:spLocks noGrp="1"/>
          </p:cNvSpPr>
          <p:nvPr>
            <p:ph idx="1"/>
          </p:nvPr>
        </p:nvSpPr>
        <p:spPr/>
        <p:txBody>
          <a:bodyPr>
            <a:normAutofit/>
          </a:bodyPr>
          <a:lstStyle/>
          <a:p>
            <a:r>
              <a:rPr lang="fr-FR" dirty="0"/>
              <a:t>3) Calcul du Support et de la Confiance : Vous fixez un seuil de support et un seuil de confiance. Le seuil de support détermine la fréquence minimale à laquelle un ensemble d'items doit apparaître, tandis que le seuil de confiance détermine la confiance minimale requise pour qu'une règle soit considérée comme significative.</a:t>
            </a:r>
          </a:p>
          <a:p>
            <a:r>
              <a:rPr lang="fr-FR" dirty="0"/>
              <a:t>4) Génération des Règles : L'algorithme Apriori explore les combinaisons d'items et génère des règles d'association qui satisfont les seuils de support et de confiance définis.</a:t>
            </a:r>
          </a:p>
        </p:txBody>
      </p:sp>
    </p:spTree>
    <p:extLst>
      <p:ext uri="{BB962C8B-B14F-4D97-AF65-F5344CB8AC3E}">
        <p14:creationId xmlns:p14="http://schemas.microsoft.com/office/powerpoint/2010/main" val="2106171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11A4A8-C466-AAD1-847A-80EEF0B3CEFF}"/>
              </a:ext>
            </a:extLst>
          </p:cNvPr>
          <p:cNvSpPr>
            <a:spLocks noGrp="1"/>
          </p:cNvSpPr>
          <p:nvPr>
            <p:ph type="title"/>
          </p:nvPr>
        </p:nvSpPr>
        <p:spPr/>
        <p:txBody>
          <a:bodyPr/>
          <a:lstStyle/>
          <a:p>
            <a:r>
              <a:rPr lang="fr-FR" dirty="0"/>
              <a:t>Analyse du panier</a:t>
            </a:r>
          </a:p>
        </p:txBody>
      </p:sp>
      <p:sp>
        <p:nvSpPr>
          <p:cNvPr id="3" name="Espace réservé du contenu 2">
            <a:extLst>
              <a:ext uri="{FF2B5EF4-FFF2-40B4-BE49-F238E27FC236}">
                <a16:creationId xmlns:a16="http://schemas.microsoft.com/office/drawing/2014/main" id="{4895A74B-3C51-577D-861D-7C8D3A39BA17}"/>
              </a:ext>
            </a:extLst>
          </p:cNvPr>
          <p:cNvSpPr>
            <a:spLocks noGrp="1"/>
          </p:cNvSpPr>
          <p:nvPr>
            <p:ph idx="1"/>
          </p:nvPr>
        </p:nvSpPr>
        <p:spPr/>
        <p:txBody>
          <a:bodyPr>
            <a:normAutofit fontScale="85000" lnSpcReduction="20000"/>
          </a:bodyPr>
          <a:lstStyle/>
          <a:p>
            <a:r>
              <a:rPr lang="fr-FR" dirty="0"/>
              <a:t>5) Interprétation des Règles : Les règles générées indiquent quelles combinaisons de produits sont fréquemment achetées ensemble. Par exemple, vous pourriez obtenir une règle "Céréales =&gt; Lait" avec une confiance élevée, ce qui signifie que les clients qui achètent des céréales ont également tendance à acheter du lait.</a:t>
            </a:r>
          </a:p>
          <a:p>
            <a:r>
              <a:rPr lang="fr-FR" dirty="0"/>
              <a:t>6) Validation et Optimisation : Vous pouvez ajuster les seuils de support et de confiance pour obtenir des règles plus ou moins restrictives en fonction de vos besoins commerciaux.</a:t>
            </a:r>
          </a:p>
          <a:p>
            <a:r>
              <a:rPr lang="fr-FR"/>
              <a:t>7) Utilisation </a:t>
            </a:r>
            <a:r>
              <a:rPr lang="fr-FR" dirty="0"/>
              <a:t>des Règles : Vous pouvez utiliser ces règles pour organiser l'agencement des produits en magasin, créer des offres groupées ou recommander des produits aux clients en fonction de leurs achats précédents.</a:t>
            </a:r>
          </a:p>
        </p:txBody>
      </p:sp>
    </p:spTree>
    <p:extLst>
      <p:ext uri="{BB962C8B-B14F-4D97-AF65-F5344CB8AC3E}">
        <p14:creationId xmlns:p14="http://schemas.microsoft.com/office/powerpoint/2010/main" val="597042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 capture d’écran, diagramme, Police&#10;&#10;Description générée automatiquement">
            <a:extLst>
              <a:ext uri="{FF2B5EF4-FFF2-40B4-BE49-F238E27FC236}">
                <a16:creationId xmlns:a16="http://schemas.microsoft.com/office/drawing/2014/main" id="{6450B732-C02D-1498-27E3-F9D41CA190B6}"/>
              </a:ext>
            </a:extLst>
          </p:cNvPr>
          <p:cNvPicPr>
            <a:picLocks noChangeAspect="1"/>
          </p:cNvPicPr>
          <p:nvPr/>
        </p:nvPicPr>
        <p:blipFill rotWithShape="1">
          <a:blip r:embed="rId2"/>
          <a:srcRect r="888" b="-1"/>
          <a:stretch/>
        </p:blipFill>
        <p:spPr>
          <a:xfrm>
            <a:off x="20" y="10"/>
            <a:ext cx="12191980" cy="6857990"/>
          </a:xfrm>
          <a:prstGeom prst="rect">
            <a:avLst/>
          </a:prstGeom>
        </p:spPr>
      </p:pic>
    </p:spTree>
    <p:extLst>
      <p:ext uri="{BB962C8B-B14F-4D97-AF65-F5344CB8AC3E}">
        <p14:creationId xmlns:p14="http://schemas.microsoft.com/office/powerpoint/2010/main" val="3142396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82639A-E440-1A6B-67F1-05D2EF6474D9}"/>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03704376-AB9D-0D78-683C-11A0A1FE7C22}"/>
              </a:ext>
            </a:extLst>
          </p:cNvPr>
          <p:cNvSpPr>
            <a:spLocks noGrp="1"/>
          </p:cNvSpPr>
          <p:nvPr>
            <p:ph idx="1"/>
          </p:nvPr>
        </p:nvSpPr>
        <p:spPr/>
        <p:txBody>
          <a:bodyPr>
            <a:normAutofit fontScale="77500" lnSpcReduction="20000"/>
          </a:bodyPr>
          <a:lstStyle/>
          <a:p>
            <a:pPr marL="185738" indent="-185738">
              <a:buFont typeface="Arial" panose="020B0604020202020204" pitchFamily="34" charset="0"/>
              <a:buChar char="•"/>
            </a:pPr>
            <a:r>
              <a:rPr lang="fr-FR" dirty="0"/>
              <a:t>L'apprentissage non supervisé permet d'inférer des connaissances à partir d'échantillons non étiquetés</a:t>
            </a:r>
          </a:p>
          <a:p>
            <a:pPr marL="185738" indent="-185738">
              <a:buFont typeface="Arial" panose="020B0604020202020204" pitchFamily="34" charset="0"/>
              <a:buChar char="•"/>
            </a:pPr>
            <a:r>
              <a:rPr lang="fr-FR" dirty="0"/>
              <a:t>Il existe de nombreuses méthodes et il n'y en a pas une meilleure que les autres</a:t>
            </a:r>
          </a:p>
          <a:p>
            <a:pPr marL="185738" indent="-185738">
              <a:buFont typeface="Arial" panose="020B0604020202020204" pitchFamily="34" charset="0"/>
              <a:buChar char="•"/>
            </a:pPr>
            <a:r>
              <a:rPr lang="fr-FR" dirty="0"/>
              <a:t>On choisit la méthode en fonction</a:t>
            </a:r>
          </a:p>
          <a:p>
            <a:pPr>
              <a:buFont typeface="Wingdings" panose="05000000000000000000" pitchFamily="2" charset="2"/>
              <a:buChar char="Ø"/>
            </a:pPr>
            <a:r>
              <a:rPr lang="fr-FR" dirty="0"/>
              <a:t> Du problème et de ses a priori</a:t>
            </a:r>
          </a:p>
          <a:p>
            <a:pPr>
              <a:buFont typeface="Wingdings" panose="05000000000000000000" pitchFamily="2" charset="2"/>
              <a:buChar char="Ø"/>
            </a:pPr>
            <a:r>
              <a:rPr lang="fr-FR" dirty="0"/>
              <a:t> Des données (continues, incomplètes, manquantes, volumineuses, denses)</a:t>
            </a:r>
          </a:p>
          <a:p>
            <a:pPr>
              <a:buFont typeface="Wingdings" panose="05000000000000000000" pitchFamily="2" charset="2"/>
              <a:buChar char="Ø"/>
            </a:pPr>
            <a:r>
              <a:rPr lang="fr-FR" dirty="0"/>
              <a:t> De la tâche à réaliser</a:t>
            </a:r>
          </a:p>
          <a:p>
            <a:pPr>
              <a:buFont typeface="Wingdings" panose="05000000000000000000" pitchFamily="2" charset="2"/>
              <a:buChar char="Ø"/>
            </a:pPr>
            <a:r>
              <a:rPr lang="fr-FR" dirty="0"/>
              <a:t> Du temps de calcul dont on dispose</a:t>
            </a:r>
          </a:p>
        </p:txBody>
      </p:sp>
    </p:spTree>
    <p:extLst>
      <p:ext uri="{BB962C8B-B14F-4D97-AF65-F5344CB8AC3E}">
        <p14:creationId xmlns:p14="http://schemas.microsoft.com/office/powerpoint/2010/main" val="61097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A53CA7-5FCE-89DD-211E-E530B58FE471}"/>
              </a:ext>
            </a:extLst>
          </p:cNvPr>
          <p:cNvSpPr>
            <a:spLocks noGrp="1"/>
          </p:cNvSpPr>
          <p:nvPr>
            <p:ph type="title"/>
          </p:nvPr>
        </p:nvSpPr>
        <p:spPr/>
        <p:txBody>
          <a:bodyPr>
            <a:normAutofit fontScale="90000"/>
          </a:bodyPr>
          <a:lstStyle/>
          <a:p>
            <a:r>
              <a:rPr lang="fr-FR" dirty="0"/>
              <a:t>l'apprentissage non supervisé</a:t>
            </a:r>
          </a:p>
        </p:txBody>
      </p:sp>
      <p:sp>
        <p:nvSpPr>
          <p:cNvPr id="3" name="Espace réservé du contenu 2">
            <a:extLst>
              <a:ext uri="{FF2B5EF4-FFF2-40B4-BE49-F238E27FC236}">
                <a16:creationId xmlns:a16="http://schemas.microsoft.com/office/drawing/2014/main" id="{01491F94-231F-B94B-8BE1-AC5BE1FD4488}"/>
              </a:ext>
            </a:extLst>
          </p:cNvPr>
          <p:cNvSpPr>
            <a:spLocks noGrp="1"/>
          </p:cNvSpPr>
          <p:nvPr>
            <p:ph idx="1"/>
          </p:nvPr>
        </p:nvSpPr>
        <p:spPr/>
        <p:txBody>
          <a:bodyPr/>
          <a:lstStyle/>
          <a:p>
            <a:pPr marL="457200" indent="-457200">
              <a:buFont typeface="Arial" panose="020B0604020202020204" pitchFamily="34" charset="0"/>
              <a:buChar char="•"/>
            </a:pPr>
            <a:r>
              <a:rPr lang="fr-FR" dirty="0"/>
              <a:t>les données fournies au système d'IA ne sont ni étiquetées, ni classées, et les algorithmes du système traitent les données sans aucun entraînement préalable. </a:t>
            </a:r>
          </a:p>
          <a:p>
            <a:pPr marL="457200" indent="-457200">
              <a:buFont typeface="Arial" panose="020B0604020202020204" pitchFamily="34" charset="0"/>
              <a:buChar char="•"/>
            </a:pPr>
            <a:r>
              <a:rPr lang="fr-FR" dirty="0"/>
              <a:t>La sortie dépend des algorithmes codés. </a:t>
            </a:r>
          </a:p>
          <a:p>
            <a:pPr marL="457200" indent="-457200">
              <a:buFont typeface="Arial" panose="020B0604020202020204" pitchFamily="34" charset="0"/>
              <a:buChar char="•"/>
            </a:pPr>
            <a:r>
              <a:rPr lang="fr-FR" dirty="0"/>
              <a:t>L'introduction dans un système d'une approche d'apprentissage non supervisé est un moyen d'expérimenter l'intelligence artificielle.</a:t>
            </a:r>
          </a:p>
          <a:p>
            <a:pPr marL="457200" indent="-457200">
              <a:buFont typeface="Arial" panose="020B0604020202020204" pitchFamily="34" charset="0"/>
              <a:buChar char="•"/>
            </a:pPr>
            <a:endParaRPr lang="fr-FR" dirty="0"/>
          </a:p>
        </p:txBody>
      </p:sp>
    </p:spTree>
    <p:extLst>
      <p:ext uri="{BB962C8B-B14F-4D97-AF65-F5344CB8AC3E}">
        <p14:creationId xmlns:p14="http://schemas.microsoft.com/office/powerpoint/2010/main" val="54472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751FA5-B4A9-4717-BCA9-E805A0C3B4B3}"/>
              </a:ext>
            </a:extLst>
          </p:cNvPr>
          <p:cNvSpPr>
            <a:spLocks noGrp="1"/>
          </p:cNvSpPr>
          <p:nvPr>
            <p:ph type="title"/>
          </p:nvPr>
        </p:nvSpPr>
        <p:spPr>
          <a:xfrm>
            <a:off x="960120" y="317814"/>
            <a:ext cx="10268712" cy="1700784"/>
          </a:xfrm>
        </p:spPr>
        <p:txBody>
          <a:bodyPr>
            <a:normAutofit/>
          </a:bodyPr>
          <a:lstStyle/>
          <a:p>
            <a:r>
              <a:rPr lang="fr-FR" sz="3600"/>
              <a:t>Quelques bonnes raisons de s'intéresser à l'apprentissage</a:t>
            </a:r>
            <a:br>
              <a:rPr lang="fr-FR" sz="3600"/>
            </a:br>
            <a:r>
              <a:rPr lang="fr-FR" sz="3600"/>
              <a:t>non supervisé</a:t>
            </a:r>
            <a:endParaRPr lang="pt-BR" sz="3600"/>
          </a:p>
        </p:txBody>
      </p:sp>
      <p:sp>
        <p:nvSpPr>
          <p:cNvPr id="12" name="Rectangle 11">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C4C1139-112B-4A33-A9C5-6DADAF320D12}"/>
              </a:ext>
            </a:extLst>
          </p:cNvPr>
          <p:cNvSpPr/>
          <p:nvPr/>
        </p:nvSpPr>
        <p:spPr>
          <a:xfrm>
            <a:off x="581192" y="5364480"/>
            <a:ext cx="11029615" cy="958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fr-FR" dirty="0"/>
              <a:t>On obtient des modèles descriptifs qui permettent mieux connaître ses données, de découvrir des informations</a:t>
            </a:r>
            <a:endParaRPr lang="fr-FR"/>
          </a:p>
          <a:p>
            <a:pPr algn="ctr">
              <a:spcAft>
                <a:spcPts val="600"/>
              </a:spcAft>
            </a:pPr>
            <a:r>
              <a:rPr lang="fr-FR" dirty="0"/>
              <a:t>cachées dans la masse des données</a:t>
            </a:r>
            <a:endParaRPr lang="pt-BR"/>
          </a:p>
        </p:txBody>
      </p:sp>
      <p:graphicFrame>
        <p:nvGraphicFramePr>
          <p:cNvPr id="6" name="Espace réservé du contenu 2">
            <a:extLst>
              <a:ext uri="{FF2B5EF4-FFF2-40B4-BE49-F238E27FC236}">
                <a16:creationId xmlns:a16="http://schemas.microsoft.com/office/drawing/2014/main" id="{E8FC4DDD-F352-65B4-E8D0-953BE433F2DA}"/>
              </a:ext>
            </a:extLst>
          </p:cNvPr>
          <p:cNvGraphicFramePr>
            <a:graphicFrameLocks noGrp="1"/>
          </p:cNvGraphicFramePr>
          <p:nvPr>
            <p:ph idx="1"/>
            <p:extLst>
              <p:ext uri="{D42A27DB-BD31-4B8C-83A1-F6EECF244321}">
                <p14:modId xmlns:p14="http://schemas.microsoft.com/office/powerpoint/2010/main" val="2275561045"/>
              </p:ext>
            </p:extLst>
          </p:nvPr>
        </p:nvGraphicFramePr>
        <p:xfrm>
          <a:off x="960438" y="2749621"/>
          <a:ext cx="10267950" cy="2982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225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CF70F-190B-37FF-F829-9F9F2D7A2DC9}"/>
              </a:ext>
            </a:extLst>
          </p:cNvPr>
          <p:cNvSpPr>
            <a:spLocks noGrp="1"/>
          </p:cNvSpPr>
          <p:nvPr>
            <p:ph type="title"/>
          </p:nvPr>
        </p:nvSpPr>
        <p:spPr/>
        <p:txBody>
          <a:bodyPr/>
          <a:lstStyle/>
          <a:p>
            <a:r>
              <a:rPr lang="fr-FR" dirty="0"/>
              <a:t>UTILISATIONS</a:t>
            </a:r>
          </a:p>
        </p:txBody>
      </p:sp>
      <p:sp>
        <p:nvSpPr>
          <p:cNvPr id="3" name="Espace réservé du contenu 2">
            <a:extLst>
              <a:ext uri="{FF2B5EF4-FFF2-40B4-BE49-F238E27FC236}">
                <a16:creationId xmlns:a16="http://schemas.microsoft.com/office/drawing/2014/main" id="{CD02DACB-02C2-8180-69D6-2CE8E47FC322}"/>
              </a:ext>
            </a:extLst>
          </p:cNvPr>
          <p:cNvSpPr>
            <a:spLocks noGrp="1"/>
          </p:cNvSpPr>
          <p:nvPr>
            <p:ph idx="1"/>
          </p:nvPr>
        </p:nvSpPr>
        <p:spPr/>
        <p:txBody>
          <a:bodyPr>
            <a:normAutofit fontScale="92500" lnSpcReduction="10000"/>
          </a:bodyPr>
          <a:lstStyle/>
          <a:p>
            <a:pPr marL="0" indent="0">
              <a:buNone/>
            </a:pPr>
            <a:r>
              <a:rPr lang="fr-FR" dirty="0"/>
              <a:t>Les techniques d'apprentissage non-supervisé peuvent être utilisées pour résoudre, entre autres, les problèmes suivants :</a:t>
            </a:r>
          </a:p>
          <a:p>
            <a:pPr>
              <a:buFont typeface="Wingdings" panose="05000000000000000000" pitchFamily="2" charset="2"/>
              <a:buChar char="Ø"/>
            </a:pPr>
            <a:r>
              <a:rPr lang="fr-FR" dirty="0"/>
              <a:t>le partitionnement de données (par exemple avec l'algorithme des k-moyennes, le regroupement hiérarchique),</a:t>
            </a:r>
          </a:p>
          <a:p>
            <a:pPr>
              <a:buFont typeface="Wingdings" panose="05000000000000000000" pitchFamily="2" charset="2"/>
              <a:buChar char="Ø"/>
            </a:pPr>
            <a:r>
              <a:rPr lang="fr-FR" dirty="0"/>
              <a:t>l'estimation de densité de distribution (distribution de mélange, estimation par noyau),</a:t>
            </a:r>
          </a:p>
          <a:p>
            <a:pPr>
              <a:buFont typeface="Wingdings" panose="05000000000000000000" pitchFamily="2" charset="2"/>
              <a:buChar char="Ø"/>
            </a:pPr>
            <a:r>
              <a:rPr lang="fr-FR" dirty="0"/>
              <a:t>la réduction de dimension (analyse en composantes principales, carte auto-adaptative)</a:t>
            </a:r>
          </a:p>
          <a:p>
            <a:endParaRPr lang="fr-FR" dirty="0"/>
          </a:p>
        </p:txBody>
      </p:sp>
      <p:sp>
        <p:nvSpPr>
          <p:cNvPr id="4" name="Rectangle 3">
            <a:extLst>
              <a:ext uri="{FF2B5EF4-FFF2-40B4-BE49-F238E27FC236}">
                <a16:creationId xmlns:a16="http://schemas.microsoft.com/office/drawing/2014/main" id="{A4AEF10E-0AB0-C391-4F1B-130BD7C3B783}"/>
              </a:ext>
            </a:extLst>
          </p:cNvPr>
          <p:cNvSpPr/>
          <p:nvPr/>
        </p:nvSpPr>
        <p:spPr>
          <a:xfrm>
            <a:off x="457200" y="5918886"/>
            <a:ext cx="11467070" cy="8316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b="1" dirty="0">
                <a:solidFill>
                  <a:schemeClr val="bg1"/>
                </a:solidFill>
              </a:rPr>
              <a:t>L'apprentissage non supervisé peut aussi être utilisé en conjonction avec une inférence bayésienne pour produire des probabilités conditionnelles pour chaque variable aléatoire étant données les autres.</a:t>
            </a:r>
            <a:endParaRPr lang="pt-BR" b="1" dirty="0">
              <a:solidFill>
                <a:schemeClr val="bg1"/>
              </a:solidFill>
            </a:endParaRPr>
          </a:p>
          <a:p>
            <a:pPr algn="ctr"/>
            <a:endParaRPr lang="fr-FR" dirty="0"/>
          </a:p>
        </p:txBody>
      </p:sp>
    </p:spTree>
    <p:extLst>
      <p:ext uri="{BB962C8B-B14F-4D97-AF65-F5344CB8AC3E}">
        <p14:creationId xmlns:p14="http://schemas.microsoft.com/office/powerpoint/2010/main" val="3447466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a:bodyPr>
          <a:lstStyle/>
          <a:p>
            <a:r>
              <a:rPr lang="fr-FR" dirty="0"/>
              <a:t>1) Data Marketing : Clustering pour la segmentation de la clientèle</a:t>
            </a:r>
          </a:p>
          <a:p>
            <a:endParaRPr lang="fr-FR" dirty="0"/>
          </a:p>
          <a:p>
            <a:pPr marL="457200" indent="-457200">
              <a:buFont typeface="Arial" panose="020B0604020202020204" pitchFamily="34" charset="0"/>
              <a:buChar char="•"/>
            </a:pPr>
            <a:r>
              <a:rPr lang="fr-FR" dirty="0"/>
              <a:t>Lorsqu'il s'agit de données marketing, l'apprentissage non supervisé peut être utilisé pour segmenter la clientèle en groupes homogènes en fonction de comportements d'achat similaires, ce qui permet aux entreprises de personnaliser leurs stratégies de marketing.</a:t>
            </a:r>
          </a:p>
        </p:txBody>
      </p:sp>
    </p:spTree>
    <p:extLst>
      <p:ext uri="{BB962C8B-B14F-4D97-AF65-F5344CB8AC3E}">
        <p14:creationId xmlns:p14="http://schemas.microsoft.com/office/powerpoint/2010/main" val="47749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42B84AF-8655-38CC-092B-E23BE0F33DE0}"/>
              </a:ext>
            </a:extLst>
          </p:cNvPr>
          <p:cNvSpPr>
            <a:spLocks noGrp="1"/>
          </p:cNvSpPr>
          <p:nvPr>
            <p:ph type="title"/>
          </p:nvPr>
        </p:nvSpPr>
        <p:spPr>
          <a:xfrm>
            <a:off x="960120" y="5029200"/>
            <a:ext cx="10268712" cy="1327554"/>
          </a:xfrm>
        </p:spPr>
        <p:txBody>
          <a:bodyPr>
            <a:normAutofit/>
          </a:bodyPr>
          <a:lstStyle/>
          <a:p>
            <a:r>
              <a:rPr lang="fr-FR" dirty="0"/>
              <a:t>exemples</a:t>
            </a:r>
          </a:p>
        </p:txBody>
      </p:sp>
      <p:sp>
        <p:nvSpPr>
          <p:cNvPr id="3" name="Espace réservé du contenu 2">
            <a:extLst>
              <a:ext uri="{FF2B5EF4-FFF2-40B4-BE49-F238E27FC236}">
                <a16:creationId xmlns:a16="http://schemas.microsoft.com/office/drawing/2014/main" id="{C20904BB-9C41-04EE-2C6F-03E9CDAD4558}"/>
              </a:ext>
            </a:extLst>
          </p:cNvPr>
          <p:cNvSpPr>
            <a:spLocks noGrp="1"/>
          </p:cNvSpPr>
          <p:nvPr>
            <p:ph idx="1"/>
          </p:nvPr>
        </p:nvSpPr>
        <p:spPr>
          <a:xfrm>
            <a:off x="960120" y="670241"/>
            <a:ext cx="10268712" cy="3558049"/>
          </a:xfrm>
        </p:spPr>
        <p:txBody>
          <a:bodyPr anchor="ctr">
            <a:normAutofit lnSpcReduction="10000"/>
          </a:bodyPr>
          <a:lstStyle/>
          <a:p>
            <a:r>
              <a:rPr lang="fr-FR" dirty="0"/>
              <a:t>2) Médecine : Analyse de groupe pour la découverte de sous-populations</a:t>
            </a:r>
          </a:p>
          <a:p>
            <a:endParaRPr lang="fr-FR" dirty="0"/>
          </a:p>
          <a:p>
            <a:pPr marL="457200" indent="-457200">
              <a:buFont typeface="Arial" panose="020B0604020202020204" pitchFamily="34" charset="0"/>
              <a:buChar char="•"/>
            </a:pPr>
            <a:r>
              <a:rPr lang="fr-FR" dirty="0"/>
              <a:t>Dans le domaine médical, l'apprentissage non supervisé peut être utilisé pour découvrir des sous-populations de patients ayant des caractéristiques similaires, ce qui peut aider à la personnalisation des traitements et à la compréhension des facteurs de risque.</a:t>
            </a:r>
          </a:p>
        </p:txBody>
      </p:sp>
    </p:spTree>
    <p:extLst>
      <p:ext uri="{BB962C8B-B14F-4D97-AF65-F5344CB8AC3E}">
        <p14:creationId xmlns:p14="http://schemas.microsoft.com/office/powerpoint/2010/main" val="1710520857"/>
      </p:ext>
    </p:extLst>
  </p:cSld>
  <p:clrMapOvr>
    <a:masterClrMapping/>
  </p:clrMapOvr>
</p:sld>
</file>

<file path=ppt/theme/theme1.xml><?xml version="1.0" encoding="utf-8"?>
<a:theme xmlns:a="http://schemas.openxmlformats.org/drawingml/2006/main" name="Juxtapose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Dividende</Template>
  <TotalTime>0</TotalTime>
  <Words>2107</Words>
  <Application>Microsoft Office PowerPoint</Application>
  <PresentationFormat>Grand écran</PresentationFormat>
  <Paragraphs>157</Paragraphs>
  <Slides>40</Slides>
  <Notes>13</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40</vt:i4>
      </vt:variant>
    </vt:vector>
  </HeadingPairs>
  <TitlesOfParts>
    <vt:vector size="46" baseType="lpstr">
      <vt:lpstr>Arial</vt:lpstr>
      <vt:lpstr>Calibri</vt:lpstr>
      <vt:lpstr>Franklin Gothic Demi Cond</vt:lpstr>
      <vt:lpstr>Franklin Gothic Medium</vt:lpstr>
      <vt:lpstr>Wingdings</vt:lpstr>
      <vt:lpstr>JuxtaposeVTI</vt:lpstr>
      <vt:lpstr>Machine Learning</vt:lpstr>
      <vt:lpstr>Agenda – Jour 3 et 4</vt:lpstr>
      <vt:lpstr>Présentation PowerPoint</vt:lpstr>
      <vt:lpstr>Présentation PowerPoint</vt:lpstr>
      <vt:lpstr>l'apprentissage non supervisé</vt:lpstr>
      <vt:lpstr>Quelques bonnes raisons de s'intéresser à l'apprentissage non supervisé</vt:lpstr>
      <vt:lpstr>UTILISATIONS</vt:lpstr>
      <vt:lpstr>exemples</vt:lpstr>
      <vt:lpstr>exemples</vt:lpstr>
      <vt:lpstr>exemples</vt:lpstr>
      <vt:lpstr>exemples</vt:lpstr>
      <vt:lpstr>exemples</vt:lpstr>
      <vt:lpstr>exemples</vt:lpstr>
      <vt:lpstr>exemples</vt:lpstr>
      <vt:lpstr>exemples</vt:lpstr>
      <vt:lpstr>exemples</vt:lpstr>
      <vt:lpstr>exemples</vt:lpstr>
      <vt:lpstr>algorithmes d'apprentissage non supervisé</vt:lpstr>
      <vt:lpstr>Clustering</vt:lpstr>
      <vt:lpstr>clustering</vt:lpstr>
      <vt:lpstr>Exemple clustering</vt:lpstr>
      <vt:lpstr>La recommandation de films basée sur le clustering </vt:lpstr>
      <vt:lpstr>Présentation PowerPoint</vt:lpstr>
      <vt:lpstr>Réduction de dimensions : Données à haute dimension</vt:lpstr>
      <vt:lpstr>Réduction de dimensions : Données à haute dimension</vt:lpstr>
      <vt:lpstr>Réduction de dimensions : Données à haute dimension</vt:lpstr>
      <vt:lpstr>Réduction de dimensions : Données à haute dimension</vt:lpstr>
      <vt:lpstr>Réduction de dimensions : Données à haute dimension</vt:lpstr>
      <vt:lpstr>Réduction de dimensions : Données à haute dimension</vt:lpstr>
      <vt:lpstr>Réduction de dimensions : Données à haute dimension</vt:lpstr>
      <vt:lpstr>Réduction de  dimension</vt:lpstr>
      <vt:lpstr>Réduction de dimensions</vt:lpstr>
      <vt:lpstr>les principaux objectifs de la réduction de dimension sont :</vt:lpstr>
      <vt:lpstr>Pour réduire la dimension, on peut agir sur deux leviers :</vt:lpstr>
      <vt:lpstr>les méthodes les plus connues</vt:lpstr>
      <vt:lpstr>Association</vt:lpstr>
      <vt:lpstr>Analyse du panier </vt:lpstr>
      <vt:lpstr>Analyse du panier </vt:lpstr>
      <vt:lpstr>Analyse du panier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Anne Francine Martins</dc:creator>
  <cp:lastModifiedBy>Anne Francine Martins</cp:lastModifiedBy>
  <cp:revision>1</cp:revision>
  <dcterms:created xsi:type="dcterms:W3CDTF">2023-08-14T05:59:16Z</dcterms:created>
  <dcterms:modified xsi:type="dcterms:W3CDTF">2023-08-15T17:42:04Z</dcterms:modified>
</cp:coreProperties>
</file>